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60" r:id="rId5"/>
    <p:sldId id="261" r:id="rId6"/>
    <p:sldId id="263" r:id="rId7"/>
    <p:sldId id="258" r:id="rId8"/>
    <p:sldId id="264" r:id="rId9"/>
    <p:sldId id="265" r:id="rId10"/>
    <p:sldId id="266" r:id="rId11"/>
    <p:sldId id="267" r:id="rId12"/>
    <p:sldId id="268" r:id="rId13"/>
  </p:sldIdLst>
  <p:sldSz cx="15119350" cy="10691813"/>
  <p:notesSz cx="6858000" cy="9144000"/>
  <p:defaultTextStyle>
    <a:defPPr>
      <a:defRPr lang="ja-JP"/>
    </a:defPPr>
    <a:lvl1pPr marL="0" algn="l" defTabSz="1238921" rtl="0" eaLnBrk="1" latinLnBrk="0" hangingPunct="1">
      <a:defRPr kumimoji="1" sz="2439" kern="1200">
        <a:solidFill>
          <a:schemeClr val="tx1"/>
        </a:solidFill>
        <a:latin typeface="+mn-lt"/>
        <a:ea typeface="+mn-ea"/>
        <a:cs typeface="+mn-cs"/>
      </a:defRPr>
    </a:lvl1pPr>
    <a:lvl2pPr marL="619460" algn="l" defTabSz="1238921" rtl="0" eaLnBrk="1" latinLnBrk="0" hangingPunct="1">
      <a:defRPr kumimoji="1" sz="2439" kern="1200">
        <a:solidFill>
          <a:schemeClr val="tx1"/>
        </a:solidFill>
        <a:latin typeface="+mn-lt"/>
        <a:ea typeface="+mn-ea"/>
        <a:cs typeface="+mn-cs"/>
      </a:defRPr>
    </a:lvl2pPr>
    <a:lvl3pPr marL="1238921" algn="l" defTabSz="1238921" rtl="0" eaLnBrk="1" latinLnBrk="0" hangingPunct="1">
      <a:defRPr kumimoji="1" sz="2439" kern="1200">
        <a:solidFill>
          <a:schemeClr val="tx1"/>
        </a:solidFill>
        <a:latin typeface="+mn-lt"/>
        <a:ea typeface="+mn-ea"/>
        <a:cs typeface="+mn-cs"/>
      </a:defRPr>
    </a:lvl3pPr>
    <a:lvl4pPr marL="1858381" algn="l" defTabSz="1238921" rtl="0" eaLnBrk="1" latinLnBrk="0" hangingPunct="1">
      <a:defRPr kumimoji="1" sz="2439" kern="1200">
        <a:solidFill>
          <a:schemeClr val="tx1"/>
        </a:solidFill>
        <a:latin typeface="+mn-lt"/>
        <a:ea typeface="+mn-ea"/>
        <a:cs typeface="+mn-cs"/>
      </a:defRPr>
    </a:lvl4pPr>
    <a:lvl5pPr marL="2477841" algn="l" defTabSz="1238921" rtl="0" eaLnBrk="1" latinLnBrk="0" hangingPunct="1">
      <a:defRPr kumimoji="1" sz="2439" kern="1200">
        <a:solidFill>
          <a:schemeClr val="tx1"/>
        </a:solidFill>
        <a:latin typeface="+mn-lt"/>
        <a:ea typeface="+mn-ea"/>
        <a:cs typeface="+mn-cs"/>
      </a:defRPr>
    </a:lvl5pPr>
    <a:lvl6pPr marL="3097301" algn="l" defTabSz="1238921" rtl="0" eaLnBrk="1" latinLnBrk="0" hangingPunct="1">
      <a:defRPr kumimoji="1" sz="2439" kern="1200">
        <a:solidFill>
          <a:schemeClr val="tx1"/>
        </a:solidFill>
        <a:latin typeface="+mn-lt"/>
        <a:ea typeface="+mn-ea"/>
        <a:cs typeface="+mn-cs"/>
      </a:defRPr>
    </a:lvl6pPr>
    <a:lvl7pPr marL="3716762" algn="l" defTabSz="1238921" rtl="0" eaLnBrk="1" latinLnBrk="0" hangingPunct="1">
      <a:defRPr kumimoji="1" sz="2439" kern="1200">
        <a:solidFill>
          <a:schemeClr val="tx1"/>
        </a:solidFill>
        <a:latin typeface="+mn-lt"/>
        <a:ea typeface="+mn-ea"/>
        <a:cs typeface="+mn-cs"/>
      </a:defRPr>
    </a:lvl7pPr>
    <a:lvl8pPr marL="4336222" algn="l" defTabSz="1238921" rtl="0" eaLnBrk="1" latinLnBrk="0" hangingPunct="1">
      <a:defRPr kumimoji="1" sz="2439" kern="1200">
        <a:solidFill>
          <a:schemeClr val="tx1"/>
        </a:solidFill>
        <a:latin typeface="+mn-lt"/>
        <a:ea typeface="+mn-ea"/>
        <a:cs typeface="+mn-cs"/>
      </a:defRPr>
    </a:lvl8pPr>
    <a:lvl9pPr marL="4955682" algn="l" defTabSz="1238921" rtl="0" eaLnBrk="1" latinLnBrk="0" hangingPunct="1">
      <a:defRPr kumimoji="1" sz="243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guide id="3" orient="horz" pos="260" userDrawn="1">
          <p15:clr>
            <a:srgbClr val="A4A3A4"/>
          </p15:clr>
        </p15:guide>
        <p15:guide id="4" orient="horz" pos="6452" userDrawn="1">
          <p15:clr>
            <a:srgbClr val="A4A3A4"/>
          </p15:clr>
        </p15:guide>
        <p15:guide id="5" pos="9253" userDrawn="1">
          <p15:clr>
            <a:srgbClr val="A4A3A4"/>
          </p15:clr>
        </p15:guide>
        <p15:guide id="6" pos="2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85"/>
    <p:restoredTop sz="94678"/>
  </p:normalViewPr>
  <p:slideViewPr>
    <p:cSldViewPr snapToGrid="0" snapToObjects="1" showGuides="1">
      <p:cViewPr>
        <p:scale>
          <a:sx n="190" d="100"/>
          <a:sy n="190" d="100"/>
        </p:scale>
        <p:origin x="-10974" y="138"/>
      </p:cViewPr>
      <p:guideLst>
        <p:guide orient="horz" pos="3368"/>
        <p:guide pos="4762"/>
        <p:guide orient="horz" pos="260"/>
        <p:guide orient="horz" pos="6452"/>
        <p:guide pos="9253"/>
        <p:guide pos="2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4" name="Content Placeholder 3"/>
          <p:cNvSpPr>
            <a:spLocks noGrp="1"/>
          </p:cNvSpPr>
          <p:nvPr>
            <p:ph sz="half" idx="2"/>
          </p:nvPr>
        </p:nvSpPr>
        <p:spPr>
          <a:xfrm>
            <a:off x="1041426" y="3905482"/>
            <a:ext cx="63961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ja-JP" altLang="en-US"/>
              <a:t>マスター テキストの書式設定</a:t>
            </a:r>
          </a:p>
        </p:txBody>
      </p:sp>
      <p:sp>
        <p:nvSpPr>
          <p:cNvPr id="6" name="Content Placeholder 5"/>
          <p:cNvSpPr>
            <a:spLocks noGrp="1"/>
          </p:cNvSpPr>
          <p:nvPr>
            <p:ph sz="quarter" idx="4"/>
          </p:nvPr>
        </p:nvSpPr>
        <p:spPr>
          <a:xfrm>
            <a:off x="7654172" y="3905482"/>
            <a:ext cx="6427693"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ja-JP" altLang="en-US"/>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3EB622-5B3C-9D48-86A1-DE8045F9E40D}" type="datetimeFigureOut">
              <a:rPr kumimoji="1" lang="ja-JP" altLang="en-US" smtClean="0"/>
              <a:t>2019/8/29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69C788-BDAC-ED46-AC12-845BE099184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353EB622-5B3C-9D48-86A1-DE8045F9E40D}" type="datetimeFigureOut">
              <a:rPr kumimoji="1" lang="ja-JP" altLang="en-US" smtClean="0"/>
              <a:t>2019/8/29</a:t>
            </a:fld>
            <a:endParaRPr kumimoji="1" lang="ja-JP" alt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9A69C788-BDAC-ED46-AC12-845BE0991844}" type="slidenum">
              <a:rPr kumimoji="1" lang="ja-JP" altLang="en-US" smtClean="0"/>
              <a:t>‹#›</a:t>
            </a:fld>
            <a:endParaRPr kumimoji="1" lang="ja-JP" altLang="en-US"/>
          </a:p>
        </p:txBody>
      </p:sp>
    </p:spTree>
    <p:extLst>
      <p:ext uri="{BB962C8B-B14F-4D97-AF65-F5344CB8AC3E}">
        <p14:creationId xmlns:p14="http://schemas.microsoft.com/office/powerpoint/2010/main" val="2131060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kumimoji="1"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kumimoji="1"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kumimoji="1"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kumimoji="1"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kumimoji="1" sz="2806" kern="1200">
          <a:solidFill>
            <a:schemeClr val="tx1"/>
          </a:solidFill>
          <a:latin typeface="+mn-lt"/>
          <a:ea typeface="+mn-ea"/>
          <a:cs typeface="+mn-cs"/>
        </a:defRPr>
      </a:lvl9pPr>
    </p:bodyStyle>
    <p:otherStyle>
      <a:defPPr>
        <a:defRPr lang="en-US"/>
      </a:defPPr>
      <a:lvl1pPr marL="0" algn="l" defTabSz="1425550" rtl="0" eaLnBrk="1" latinLnBrk="0" hangingPunct="1">
        <a:defRPr kumimoji="1" sz="2806" kern="1200">
          <a:solidFill>
            <a:schemeClr val="tx1"/>
          </a:solidFill>
          <a:latin typeface="+mn-lt"/>
          <a:ea typeface="+mn-ea"/>
          <a:cs typeface="+mn-cs"/>
        </a:defRPr>
      </a:lvl1pPr>
      <a:lvl2pPr marL="712775" algn="l" defTabSz="1425550" rtl="0" eaLnBrk="1" latinLnBrk="0" hangingPunct="1">
        <a:defRPr kumimoji="1" sz="2806" kern="1200">
          <a:solidFill>
            <a:schemeClr val="tx1"/>
          </a:solidFill>
          <a:latin typeface="+mn-lt"/>
          <a:ea typeface="+mn-ea"/>
          <a:cs typeface="+mn-cs"/>
        </a:defRPr>
      </a:lvl2pPr>
      <a:lvl3pPr marL="1425550" algn="l" defTabSz="1425550" rtl="0" eaLnBrk="1" latinLnBrk="0" hangingPunct="1">
        <a:defRPr kumimoji="1" sz="2806" kern="1200">
          <a:solidFill>
            <a:schemeClr val="tx1"/>
          </a:solidFill>
          <a:latin typeface="+mn-lt"/>
          <a:ea typeface="+mn-ea"/>
          <a:cs typeface="+mn-cs"/>
        </a:defRPr>
      </a:lvl3pPr>
      <a:lvl4pPr marL="2138324" algn="l" defTabSz="1425550" rtl="0" eaLnBrk="1" latinLnBrk="0" hangingPunct="1">
        <a:defRPr kumimoji="1" sz="2806" kern="1200">
          <a:solidFill>
            <a:schemeClr val="tx1"/>
          </a:solidFill>
          <a:latin typeface="+mn-lt"/>
          <a:ea typeface="+mn-ea"/>
          <a:cs typeface="+mn-cs"/>
        </a:defRPr>
      </a:lvl4pPr>
      <a:lvl5pPr marL="2851099" algn="l" defTabSz="1425550" rtl="0" eaLnBrk="1" latinLnBrk="0" hangingPunct="1">
        <a:defRPr kumimoji="1" sz="2806" kern="1200">
          <a:solidFill>
            <a:schemeClr val="tx1"/>
          </a:solidFill>
          <a:latin typeface="+mn-lt"/>
          <a:ea typeface="+mn-ea"/>
          <a:cs typeface="+mn-cs"/>
        </a:defRPr>
      </a:lvl5pPr>
      <a:lvl6pPr marL="3563874" algn="l" defTabSz="1425550" rtl="0" eaLnBrk="1" latinLnBrk="0" hangingPunct="1">
        <a:defRPr kumimoji="1" sz="2806" kern="1200">
          <a:solidFill>
            <a:schemeClr val="tx1"/>
          </a:solidFill>
          <a:latin typeface="+mn-lt"/>
          <a:ea typeface="+mn-ea"/>
          <a:cs typeface="+mn-cs"/>
        </a:defRPr>
      </a:lvl6pPr>
      <a:lvl7pPr marL="4276649" algn="l" defTabSz="1425550" rtl="0" eaLnBrk="1" latinLnBrk="0" hangingPunct="1">
        <a:defRPr kumimoji="1" sz="2806" kern="1200">
          <a:solidFill>
            <a:schemeClr val="tx1"/>
          </a:solidFill>
          <a:latin typeface="+mn-lt"/>
          <a:ea typeface="+mn-ea"/>
          <a:cs typeface="+mn-cs"/>
        </a:defRPr>
      </a:lvl7pPr>
      <a:lvl8pPr marL="4989424" algn="l" defTabSz="1425550" rtl="0" eaLnBrk="1" latinLnBrk="0" hangingPunct="1">
        <a:defRPr kumimoji="1" sz="2806" kern="1200">
          <a:solidFill>
            <a:schemeClr val="tx1"/>
          </a:solidFill>
          <a:latin typeface="+mn-lt"/>
          <a:ea typeface="+mn-ea"/>
          <a:cs typeface="+mn-cs"/>
        </a:defRPr>
      </a:lvl8pPr>
      <a:lvl9pPr marL="5702198" algn="l" defTabSz="1425550" rtl="0" eaLnBrk="1" latinLnBrk="0" hangingPunct="1">
        <a:defRPr kumimoji="1"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2" cstate="print">
            <a:extLst>
              <a:ext uri="{28A0092B-C50C-407E-A947-70E740481C1C}">
                <a14:useLocalDpi xmlns:a14="http://schemas.microsoft.com/office/drawing/2010/main"/>
              </a:ext>
            </a:extLst>
          </a:blip>
          <a:srcRect l="53389" t="19400" r="4351" b="10592"/>
          <a:stretch/>
        </p:blipFill>
        <p:spPr>
          <a:xfrm rot="16200000">
            <a:off x="7432097" y="1125415"/>
            <a:ext cx="6978704" cy="7344698"/>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603358" y="1190397"/>
            <a:ext cx="3378117" cy="3720836"/>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29082792"/>
              </p:ext>
            </p:extLst>
          </p:nvPr>
        </p:nvGraphicFramePr>
        <p:xfrm>
          <a:off x="431997" y="5346700"/>
          <a:ext cx="3644805" cy="326928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275</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246</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シアター形式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6.7m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2.4m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w7200×d2400×h600</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280</a:t>
                      </a:r>
                      <a:r>
                        <a:rPr kumimoji="1" lang="ja-JP" altLang="en-US" sz="900" b="0" dirty="0">
                          <a:solidFill>
                            <a:schemeClr val="tx1"/>
                          </a:solidFill>
                          <a:latin typeface="HGMaruGothicMPRO" charset="-128"/>
                          <a:ea typeface="HGMaruGothicMPRO" charset="-128"/>
                          <a:cs typeface="HGMaruGothicMPRO" charset="-128"/>
                        </a:rPr>
                        <a:t>インチスクリーン、プロジェクター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有線マイク</a:t>
                      </a:r>
                      <a:r>
                        <a:rPr kumimoji="1" lang="en-US" altLang="ja-JP" sz="900" b="0" dirty="0">
                          <a:solidFill>
                            <a:schemeClr val="tx1"/>
                          </a:solidFill>
                          <a:latin typeface="HGMaruGothicMPRO" charset="-128"/>
                          <a:ea typeface="HGMaruGothicMPRO" charset="-128"/>
                          <a:cs typeface="HGMaruGothicMPRO" charset="-128"/>
                        </a:rPr>
                        <a:t>×3</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W/L</a:t>
                      </a:r>
                      <a:r>
                        <a:rPr kumimoji="1" lang="ja-JP" altLang="en-US" sz="900" b="0" dirty="0">
                          <a:solidFill>
                            <a:schemeClr val="tx1"/>
                          </a:solidFill>
                          <a:latin typeface="HGMaruGothicMPRO" charset="-128"/>
                          <a:ea typeface="HGMaruGothicMPRO" charset="-128"/>
                          <a:cs typeface="HGMaruGothicMPRO" charset="-128"/>
                        </a:rPr>
                        <a:t>マイク</a:t>
                      </a:r>
                      <a:r>
                        <a:rPr kumimoji="1" lang="en-US" altLang="ja-JP" sz="900" b="0" dirty="0">
                          <a:solidFill>
                            <a:schemeClr val="tx1"/>
                          </a:solidFill>
                          <a:latin typeface="HGMaruGothicMPRO" charset="-128"/>
                          <a:ea typeface="HGMaruGothicMPRO" charset="-128"/>
                          <a:cs typeface="HGMaruGothicMPRO" charset="-128"/>
                        </a:rPr>
                        <a:t>×2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会場運営（レイアウト変更、来場者の入退場管理、原状回復）・進行（照明操作、本番中の転換作業、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832809968"/>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4-1</a:t>
                      </a:r>
                      <a:r>
                        <a:rPr kumimoji="1" lang="ja-JP" altLang="en-US" sz="900" dirty="0">
                          <a:solidFill>
                            <a:schemeClr val="tx1"/>
                          </a:solidFill>
                          <a:latin typeface="HGMaruGothicMPRO" charset="-128"/>
                          <a:ea typeface="HGMaruGothicMPRO" charset="-128"/>
                          <a:cs typeface="HGMaruGothicMPRO" charset="-128"/>
                        </a:rPr>
                        <a:t>　セッション</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3F</a:t>
                      </a:r>
                      <a:r>
                        <a:rPr kumimoji="1" lang="ja-JP" altLang="en-US" sz="900" dirty="0">
                          <a:solidFill>
                            <a:schemeClr val="tx1"/>
                          </a:solidFill>
                          <a:latin typeface="HGMaruGothicMPRO" charset="-128"/>
                          <a:ea typeface="HGMaruGothicMPRO" charset="-128"/>
                          <a:cs typeface="HGMaruGothicMPRO" charset="-128"/>
                        </a:rPr>
                        <a:t>　メインホール</a:t>
                      </a:r>
                      <a:r>
                        <a:rPr kumimoji="1" lang="en-US" altLang="ja-JP" sz="900" dirty="0">
                          <a:solidFill>
                            <a:schemeClr val="tx1"/>
                          </a:solidFill>
                          <a:latin typeface="HGMaruGothicMPRO" charset="-128"/>
                          <a:ea typeface="HGMaruGothicMPRO" charset="-128"/>
                          <a:cs typeface="HGMaruGothicMPRO" charset="-128"/>
                        </a:rPr>
                        <a:t>A</a:t>
                      </a:r>
                      <a:endParaRPr kumimoji="1" lang="ja-JP" altLang="en-US" sz="90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ステージの基本配置を記入してください。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ステージ　</a:t>
            </a:r>
            <a:r>
              <a:rPr lang="en-US" altLang="ja-JP" sz="900" dirty="0">
                <a:solidFill>
                  <a:schemeClr val="tx1"/>
                </a:solidFill>
                <a:latin typeface="HGMaruGothicMPRO" charset="-128"/>
                <a:ea typeface="HGMaruGothicMPRO" charset="-128"/>
                <a:cs typeface="HGMaruGothicMPRO" charset="-128"/>
              </a:rPr>
              <a:t> w7200×d2400×h600</a:t>
            </a:r>
          </a:p>
          <a:p>
            <a:pPr marL="136525"/>
            <a:r>
              <a:rPr lang="ja-JP" altLang="en-US" sz="900" dirty="0">
                <a:solidFill>
                  <a:schemeClr val="tx1"/>
                </a:solidFill>
                <a:latin typeface="HGMaruGothicMPRO" charset="-128"/>
                <a:ea typeface="HGMaruGothicMPRO" charset="-128"/>
                <a:cs typeface="HGMaruGothicMPRO" charset="-128"/>
              </a:rPr>
              <a:t>演台、司会台は各</a:t>
            </a:r>
            <a:r>
              <a:rPr lang="en-US" altLang="ja-JP" sz="900" dirty="0">
                <a:solidFill>
                  <a:schemeClr val="tx1"/>
                </a:solidFill>
                <a:latin typeface="HGMaruGothicMPRO" charset="-128"/>
                <a:ea typeface="HGMaruGothicMPRO" charset="-128"/>
                <a:cs typeface="HGMaruGothicMPRO" charset="-128"/>
              </a:rPr>
              <a:t>1</a:t>
            </a:r>
            <a:r>
              <a:rPr lang="ja-JP" altLang="en-US" sz="900" dirty="0">
                <a:solidFill>
                  <a:schemeClr val="tx1"/>
                </a:solidFill>
                <a:latin typeface="HGMaruGothicMPRO" charset="-128"/>
                <a:ea typeface="HGMaruGothicMPRO" charset="-128"/>
                <a:cs typeface="HGMaruGothicMPRO" charset="-128"/>
              </a:rPr>
              <a:t>台</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ステップ（</a:t>
            </a:r>
            <a:r>
              <a:rPr lang="en-US" altLang="ja-JP" sz="900" dirty="0">
                <a:solidFill>
                  <a:schemeClr val="tx1"/>
                </a:solidFill>
                <a:latin typeface="HGMaruGothicMPRO" charset="-128"/>
                <a:ea typeface="HGMaruGothicMPRO" charset="-128"/>
                <a:cs typeface="HGMaruGothicMPRO" charset="-128"/>
              </a:rPr>
              <a:t>2</a:t>
            </a:r>
            <a:r>
              <a:rPr lang="ja-JP" altLang="en-US" sz="900" dirty="0">
                <a:solidFill>
                  <a:schemeClr val="tx1"/>
                </a:solidFill>
                <a:latin typeface="HGMaruGothicMPRO" charset="-128"/>
                <a:ea typeface="HGMaruGothicMPRO" charset="-128"/>
                <a:cs typeface="HGMaruGothicMPRO" charset="-128"/>
              </a:rPr>
              <a:t>段）は</a:t>
            </a:r>
            <a:r>
              <a:rPr lang="en-US" altLang="ja-JP" sz="900" dirty="0">
                <a:solidFill>
                  <a:schemeClr val="tx1"/>
                </a:solidFill>
                <a:latin typeface="HGMaruGothicMPRO" charset="-128"/>
                <a:ea typeface="HGMaruGothicMPRO" charset="-128"/>
                <a:cs typeface="HGMaruGothicMPRO" charset="-128"/>
              </a:rPr>
              <a:t>2</a:t>
            </a:r>
            <a:r>
              <a:rPr lang="ja-JP" altLang="en-US" sz="900" dirty="0">
                <a:solidFill>
                  <a:schemeClr val="tx1"/>
                </a:solidFill>
                <a:latin typeface="HGMaruGothicMPRO" charset="-128"/>
                <a:ea typeface="HGMaruGothicMPRO" charset="-128"/>
                <a:cs typeface="HGMaruGothicMPRO" charset="-128"/>
              </a:rPr>
              <a:t>台</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ステージ上、もしくはステージ袖近辺</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セッションの途中でセットチェンジがある場合は、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sp>
        <p:nvSpPr>
          <p:cNvPr id="13" name="左矢印 12"/>
          <p:cNvSpPr/>
          <p:nvPr/>
        </p:nvSpPr>
        <p:spPr>
          <a:xfrm>
            <a:off x="3428803" y="3935460"/>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矢印 13"/>
          <p:cNvSpPr/>
          <p:nvPr/>
        </p:nvSpPr>
        <p:spPr>
          <a:xfrm>
            <a:off x="3428803" y="4264491"/>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p:cNvSpPr/>
          <p:nvPr/>
        </p:nvSpPr>
        <p:spPr>
          <a:xfrm>
            <a:off x="4745286" y="5783565"/>
            <a:ext cx="432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大</a:t>
            </a:r>
          </a:p>
        </p:txBody>
      </p:sp>
      <p:sp>
        <p:nvSpPr>
          <p:cNvPr id="22" name="正方形/長方形 21"/>
          <p:cNvSpPr/>
          <p:nvPr/>
        </p:nvSpPr>
        <p:spPr>
          <a:xfrm>
            <a:off x="4745286" y="6074559"/>
            <a:ext cx="324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a:latin typeface="HGMaruGothicMPRO" charset="-128"/>
                <a:ea typeface="HGMaruGothicMPRO" charset="-128"/>
                <a:cs typeface="HGMaruGothicMPRO" charset="-128"/>
              </a:rPr>
              <a:t>中</a:t>
            </a:r>
            <a:endParaRPr kumimoji="1" lang="ja-JP" altLang="en-US" sz="900" dirty="0">
              <a:latin typeface="HGMaruGothicMPRO" charset="-128"/>
              <a:ea typeface="HGMaruGothicMPRO" charset="-128"/>
              <a:cs typeface="HGMaruGothicMPRO" charset="-128"/>
            </a:endParaRPr>
          </a:p>
        </p:txBody>
      </p:sp>
      <p:sp>
        <p:nvSpPr>
          <p:cNvPr id="23" name="正方形/長方形 22"/>
          <p:cNvSpPr/>
          <p:nvPr/>
        </p:nvSpPr>
        <p:spPr>
          <a:xfrm>
            <a:off x="4745286" y="6332225"/>
            <a:ext cx="180000" cy="1440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司</a:t>
            </a:r>
          </a:p>
        </p:txBody>
      </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5" name="テキスト ボックス 24"/>
          <p:cNvSpPr txBox="1"/>
          <p:nvPr/>
        </p:nvSpPr>
        <p:spPr>
          <a:xfrm>
            <a:off x="5196070" y="5772058"/>
            <a:ext cx="1904936"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演台（大）</a:t>
            </a:r>
            <a:r>
              <a:rPr kumimoji="1" lang="en-US" altLang="ja-JP" sz="800" dirty="0">
                <a:latin typeface="HGMaruGothicMPRO" charset="-128"/>
                <a:ea typeface="HGMaruGothicMPRO" charset="-128"/>
                <a:cs typeface="HGMaruGothicMPRO" charset="-128"/>
              </a:rPr>
              <a:t> w1200×d480×h1060</a:t>
            </a:r>
            <a:endParaRPr kumimoji="1" lang="ja-JP" altLang="en-US" sz="800" dirty="0">
              <a:latin typeface="HGMaruGothicMPRO" charset="-128"/>
              <a:ea typeface="HGMaruGothicMPRO" charset="-128"/>
              <a:cs typeface="HGMaruGothicMPRO" charset="-128"/>
            </a:endParaRPr>
          </a:p>
        </p:txBody>
      </p:sp>
      <p:sp>
        <p:nvSpPr>
          <p:cNvPr id="26" name="テキスト ボックス 25"/>
          <p:cNvSpPr txBox="1"/>
          <p:nvPr/>
        </p:nvSpPr>
        <p:spPr>
          <a:xfrm>
            <a:off x="5273014" y="6063052"/>
            <a:ext cx="182799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演台（</a:t>
            </a:r>
            <a:r>
              <a:rPr lang="ja-JP" altLang="en-US" sz="800" dirty="0">
                <a:latin typeface="HGMaruGothicMPRO" charset="-128"/>
                <a:ea typeface="HGMaruGothicMPRO" charset="-128"/>
                <a:cs typeface="HGMaruGothicMPRO" charset="-128"/>
              </a:rPr>
              <a:t>中</a:t>
            </a:r>
            <a:r>
              <a:rPr kumimoji="1" lang="ja-JP" altLang="en-US" sz="800" dirty="0">
                <a:latin typeface="HGMaruGothicMPRO" charset="-128"/>
                <a:ea typeface="HGMaruGothicMPRO" charset="-128"/>
                <a:cs typeface="HGMaruGothicMPRO" charset="-128"/>
              </a:rPr>
              <a:t>）</a:t>
            </a:r>
            <a:r>
              <a:rPr kumimoji="1" lang="en-US" altLang="ja-JP" sz="800" dirty="0">
                <a:latin typeface="HGMaruGothicMPRO" charset="-128"/>
                <a:ea typeface="HGMaruGothicMPRO" charset="-128"/>
                <a:cs typeface="HGMaruGothicMPRO" charset="-128"/>
              </a:rPr>
              <a:t> w900×d480×h1060</a:t>
            </a:r>
            <a:endParaRPr kumimoji="1" lang="ja-JP" altLang="en-US" sz="800" dirty="0">
              <a:latin typeface="HGMaruGothicMPRO" charset="-128"/>
              <a:ea typeface="HGMaruGothicMPRO" charset="-128"/>
              <a:cs typeface="HGMaruGothicMPRO" charset="-128"/>
            </a:endParaRPr>
          </a:p>
        </p:txBody>
      </p:sp>
      <p:sp>
        <p:nvSpPr>
          <p:cNvPr id="27" name="テキスト ボックス 26"/>
          <p:cNvSpPr txBox="1"/>
          <p:nvPr/>
        </p:nvSpPr>
        <p:spPr>
          <a:xfrm>
            <a:off x="5478199" y="6306318"/>
            <a:ext cx="1622807"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司会台</a:t>
            </a:r>
            <a:r>
              <a:rPr kumimoji="1" lang="en-US" altLang="ja-JP" sz="800" dirty="0">
                <a:latin typeface="HGMaruGothicMPRO" charset="-128"/>
                <a:ea typeface="HGMaruGothicMPRO" charset="-128"/>
                <a:cs typeface="HGMaruGothicMPRO" charset="-128"/>
              </a:rPr>
              <a:t> w500×d400×h1100</a:t>
            </a:r>
            <a:endParaRPr kumimoji="1" lang="ja-JP" altLang="en-US" sz="800" dirty="0">
              <a:latin typeface="HGMaruGothicMPRO" charset="-128"/>
              <a:ea typeface="HGMaruGothicMPRO" charset="-128"/>
              <a:cs typeface="HGMaruGothicMPRO" charset="-128"/>
            </a:endParaRP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31" name="テキスト ボックス 30"/>
          <p:cNvSpPr txBox="1"/>
          <p:nvPr/>
        </p:nvSpPr>
        <p:spPr>
          <a:xfrm>
            <a:off x="13545923" y="2740315"/>
            <a:ext cx="847248" cy="442035"/>
          </a:xfrm>
          <a:prstGeom prst="rect">
            <a:avLst/>
          </a:prstGeom>
          <a:solidFill>
            <a:schemeClr val="bg1"/>
          </a:solidFill>
        </p:spPr>
        <p:txBody>
          <a:bodyPr wrap="square" lIns="36000" tIns="36000" rIns="36000" bIns="36000" rtlCol="0">
            <a:spAutoFit/>
          </a:bodyPr>
          <a:lstStyle/>
          <a:p>
            <a:pPr marL="96838" indent="-96838">
              <a:tabLst>
                <a:tab pos="614363" algn="l"/>
              </a:tabLst>
            </a:pPr>
            <a:r>
              <a:rPr kumimoji="1" lang="en-US" altLang="ja-JP" sz="800" dirty="0">
                <a:solidFill>
                  <a:srgbClr val="FF0000"/>
                </a:solidFill>
                <a:latin typeface="HGMaruGothicMPRO" charset="-128"/>
                <a:ea typeface="HGMaruGothicMPRO" charset="-128"/>
                <a:cs typeface="HGMaruGothicMPRO" charset="-128"/>
              </a:rPr>
              <a:t>※</a:t>
            </a:r>
            <a:r>
              <a:rPr kumimoji="1" lang="ja-JP" altLang="en-US" sz="800" dirty="0">
                <a:solidFill>
                  <a:srgbClr val="FF0000"/>
                </a:solidFill>
                <a:latin typeface="HGMaruGothicMPRO" charset="-128"/>
                <a:ea typeface="HGMaruGothicMPRO" charset="-128"/>
                <a:cs typeface="HGMaruGothicMPRO" charset="-128"/>
              </a:rPr>
              <a:t>この扉からの出入りはできません</a:t>
            </a:r>
          </a:p>
        </p:txBody>
      </p:sp>
      <p:grpSp>
        <p:nvGrpSpPr>
          <p:cNvPr id="48" name="図形グループ 47"/>
          <p:cNvGrpSpPr/>
          <p:nvPr/>
        </p:nvGrpSpPr>
        <p:grpSpPr>
          <a:xfrm>
            <a:off x="4745286" y="7236128"/>
            <a:ext cx="324000" cy="216000"/>
            <a:chOff x="4963449" y="3935460"/>
            <a:chExt cx="324000" cy="216000"/>
          </a:xfrm>
        </p:grpSpPr>
        <p:grpSp>
          <p:nvGrpSpPr>
            <p:cNvPr id="43" name="図形グループ 42"/>
            <p:cNvGrpSpPr/>
            <p:nvPr/>
          </p:nvGrpSpPr>
          <p:grpSpPr>
            <a:xfrm>
              <a:off x="4963449" y="3935460"/>
              <a:ext cx="324000" cy="108000"/>
              <a:chOff x="4961286" y="3935460"/>
              <a:chExt cx="324000" cy="108000"/>
            </a:xfrm>
          </p:grpSpPr>
          <p:sp>
            <p:nvSpPr>
              <p:cNvPr id="35" name="正方形/長方形 34"/>
              <p:cNvSpPr/>
              <p:nvPr/>
            </p:nvSpPr>
            <p:spPr>
              <a:xfrm>
                <a:off x="4961286" y="3935460"/>
                <a:ext cx="324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a:off x="4961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5249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図形グループ 43"/>
            <p:cNvGrpSpPr/>
            <p:nvPr/>
          </p:nvGrpSpPr>
          <p:grpSpPr>
            <a:xfrm>
              <a:off x="4963449" y="4043460"/>
              <a:ext cx="324000" cy="108000"/>
              <a:chOff x="4961286" y="3935460"/>
              <a:chExt cx="324000" cy="108000"/>
            </a:xfrm>
          </p:grpSpPr>
          <p:sp>
            <p:nvSpPr>
              <p:cNvPr id="45" name="正方形/長方形 44"/>
              <p:cNvSpPr/>
              <p:nvPr/>
            </p:nvSpPr>
            <p:spPr>
              <a:xfrm>
                <a:off x="4961286" y="3935460"/>
                <a:ext cx="324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p:nvCxnSpPr>
            <p:spPr>
              <a:xfrm>
                <a:off x="4961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5249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9" name="図形グループ 48"/>
          <p:cNvGrpSpPr/>
          <p:nvPr/>
        </p:nvGrpSpPr>
        <p:grpSpPr>
          <a:xfrm rot="16200000">
            <a:off x="8935814" y="2257376"/>
            <a:ext cx="324000" cy="216000"/>
            <a:chOff x="4963449" y="3935460"/>
            <a:chExt cx="324000" cy="216000"/>
          </a:xfrm>
        </p:grpSpPr>
        <p:grpSp>
          <p:nvGrpSpPr>
            <p:cNvPr id="50" name="図形グループ 49"/>
            <p:cNvGrpSpPr/>
            <p:nvPr/>
          </p:nvGrpSpPr>
          <p:grpSpPr>
            <a:xfrm>
              <a:off x="4963449" y="3935460"/>
              <a:ext cx="324000" cy="108000"/>
              <a:chOff x="4961286" y="3935460"/>
              <a:chExt cx="324000" cy="108000"/>
            </a:xfrm>
          </p:grpSpPr>
          <p:sp>
            <p:nvSpPr>
              <p:cNvPr id="55" name="正方形/長方形 54"/>
              <p:cNvSpPr/>
              <p:nvPr/>
            </p:nvSpPr>
            <p:spPr>
              <a:xfrm>
                <a:off x="4961286" y="3935460"/>
                <a:ext cx="324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p:cNvCxnSpPr/>
              <p:nvPr/>
            </p:nvCxnSpPr>
            <p:spPr>
              <a:xfrm>
                <a:off x="4961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5249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図形グループ 50"/>
            <p:cNvGrpSpPr/>
            <p:nvPr/>
          </p:nvGrpSpPr>
          <p:grpSpPr>
            <a:xfrm>
              <a:off x="4963449" y="4043460"/>
              <a:ext cx="324000" cy="108000"/>
              <a:chOff x="4961286" y="3935460"/>
              <a:chExt cx="324000" cy="108000"/>
            </a:xfrm>
          </p:grpSpPr>
          <p:sp>
            <p:nvSpPr>
              <p:cNvPr id="52" name="正方形/長方形 51"/>
              <p:cNvSpPr/>
              <p:nvPr/>
            </p:nvSpPr>
            <p:spPr>
              <a:xfrm>
                <a:off x="4961286" y="3935460"/>
                <a:ext cx="324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a:off x="4961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5249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58" name="図形グループ 57"/>
          <p:cNvGrpSpPr/>
          <p:nvPr/>
        </p:nvGrpSpPr>
        <p:grpSpPr>
          <a:xfrm rot="5400000">
            <a:off x="11740288" y="2257376"/>
            <a:ext cx="324000" cy="216000"/>
            <a:chOff x="4963449" y="3935460"/>
            <a:chExt cx="324000" cy="216000"/>
          </a:xfrm>
        </p:grpSpPr>
        <p:grpSp>
          <p:nvGrpSpPr>
            <p:cNvPr id="59" name="図形グループ 58"/>
            <p:cNvGrpSpPr/>
            <p:nvPr/>
          </p:nvGrpSpPr>
          <p:grpSpPr>
            <a:xfrm>
              <a:off x="4963449" y="3935460"/>
              <a:ext cx="324000" cy="108000"/>
              <a:chOff x="4961286" y="3935460"/>
              <a:chExt cx="324000" cy="108000"/>
            </a:xfrm>
          </p:grpSpPr>
          <p:sp>
            <p:nvSpPr>
              <p:cNvPr id="64" name="正方形/長方形 63"/>
              <p:cNvSpPr/>
              <p:nvPr/>
            </p:nvSpPr>
            <p:spPr>
              <a:xfrm>
                <a:off x="4961286" y="3935460"/>
                <a:ext cx="324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 name="直線コネクタ 64"/>
              <p:cNvCxnSpPr/>
              <p:nvPr/>
            </p:nvCxnSpPr>
            <p:spPr>
              <a:xfrm>
                <a:off x="4961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a:off x="5249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図形グループ 59"/>
            <p:cNvGrpSpPr/>
            <p:nvPr/>
          </p:nvGrpSpPr>
          <p:grpSpPr>
            <a:xfrm>
              <a:off x="4963449" y="4043460"/>
              <a:ext cx="324000" cy="108000"/>
              <a:chOff x="4961286" y="3935460"/>
              <a:chExt cx="324000" cy="108000"/>
            </a:xfrm>
          </p:grpSpPr>
          <p:sp>
            <p:nvSpPr>
              <p:cNvPr id="61" name="正方形/長方形 60"/>
              <p:cNvSpPr/>
              <p:nvPr/>
            </p:nvSpPr>
            <p:spPr>
              <a:xfrm>
                <a:off x="4961286" y="3935460"/>
                <a:ext cx="324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p:cNvCxnSpPr/>
              <p:nvPr/>
            </p:nvCxnSpPr>
            <p:spPr>
              <a:xfrm>
                <a:off x="4961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5249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7" name="正方形/長方形 66"/>
          <p:cNvSpPr/>
          <p:nvPr/>
        </p:nvSpPr>
        <p:spPr>
          <a:xfrm rot="1065267">
            <a:off x="11276170" y="2571127"/>
            <a:ext cx="432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大</a:t>
            </a:r>
          </a:p>
        </p:txBody>
      </p:sp>
      <p:sp>
        <p:nvSpPr>
          <p:cNvPr id="68" name="正方形/長方形 67"/>
          <p:cNvSpPr/>
          <p:nvPr/>
        </p:nvSpPr>
        <p:spPr>
          <a:xfrm rot="20114245">
            <a:off x="9417619" y="2638149"/>
            <a:ext cx="180000" cy="1440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司</a:t>
            </a:r>
          </a:p>
        </p:txBody>
      </p:sp>
      <p:sp>
        <p:nvSpPr>
          <p:cNvPr id="69" name="テキスト ボックス 68"/>
          <p:cNvSpPr txBox="1"/>
          <p:nvPr/>
        </p:nvSpPr>
        <p:spPr>
          <a:xfrm>
            <a:off x="10210800" y="1769011"/>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a:p>
            <a:pPr algn="ctr">
              <a:tabLst>
                <a:tab pos="614363" algn="l"/>
              </a:tabLst>
            </a:pPr>
            <a:r>
              <a:rPr lang="ja-JP" altLang="en-US" sz="800" dirty="0">
                <a:latin typeface="HGMaruGothicMPRO" charset="-128"/>
                <a:ea typeface="HGMaruGothicMPRO" charset="-128"/>
                <a:cs typeface="HGMaruGothicMPRO" charset="-128"/>
              </a:rPr>
              <a:t>▼</a:t>
            </a:r>
            <a:endParaRPr kumimoji="1" lang="ja-JP" altLang="en-US" sz="800" dirty="0">
              <a:latin typeface="HGMaruGothicMPRO" charset="-128"/>
              <a:ea typeface="HGMaruGothicMPRO" charset="-128"/>
              <a:cs typeface="HGMaruGothicMPRO" charset="-128"/>
            </a:endParaRPr>
          </a:p>
        </p:txBody>
      </p:sp>
      <p:sp>
        <p:nvSpPr>
          <p:cNvPr id="70" name="テキスト ボックス 69"/>
          <p:cNvSpPr txBox="1"/>
          <p:nvPr/>
        </p:nvSpPr>
        <p:spPr>
          <a:xfrm>
            <a:off x="5694604" y="7246221"/>
            <a:ext cx="86779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ステップ（</a:t>
            </a:r>
            <a:r>
              <a:rPr kumimoji="1" lang="en-US" altLang="ja-JP" sz="800" dirty="0">
                <a:latin typeface="HGMaruGothicMPRO" charset="-128"/>
                <a:ea typeface="HGMaruGothicMPRO" charset="-128"/>
                <a:cs typeface="HGMaruGothicMPRO" charset="-128"/>
              </a:rPr>
              <a:t>2</a:t>
            </a:r>
            <a:r>
              <a:rPr kumimoji="1" lang="ja-JP" altLang="en-US" sz="800" dirty="0">
                <a:latin typeface="HGMaruGothicMPRO" charset="-128"/>
                <a:ea typeface="HGMaruGothicMPRO" charset="-128"/>
                <a:cs typeface="HGMaruGothicMPRO" charset="-128"/>
              </a:rPr>
              <a:t>段）</a:t>
            </a: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72" name="テキスト ボックス 71"/>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389965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t="10516" b="15709"/>
          <a:stretch/>
        </p:blipFill>
        <p:spPr>
          <a:xfrm rot="10800000">
            <a:off x="8510629" y="1890991"/>
            <a:ext cx="5245608" cy="5360787"/>
          </a:xfrm>
          <a:prstGeom prst="rect">
            <a:avLst/>
          </a:prstGeom>
        </p:spPr>
      </p:pic>
      <p:pic>
        <p:nvPicPr>
          <p:cNvPr id="2" name="図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785850" y="1457708"/>
            <a:ext cx="3147365" cy="3177241"/>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29596015"/>
              </p:ext>
            </p:extLst>
          </p:nvPr>
        </p:nvGraphicFramePr>
        <p:xfrm>
          <a:off x="431997" y="5346700"/>
          <a:ext cx="3644805" cy="434370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全スパン：</a:t>
                      </a:r>
                      <a:r>
                        <a:rPr kumimoji="1" lang="en-US" altLang="ja-JP" sz="900" b="0" dirty="0">
                          <a:solidFill>
                            <a:schemeClr val="tx1"/>
                          </a:solidFill>
                          <a:latin typeface="HGMaruGothicMPRO" charset="-128"/>
                          <a:ea typeface="HGMaruGothicMPRO" charset="-128"/>
                          <a:cs typeface="HGMaruGothicMPRO" charset="-128"/>
                        </a:rPr>
                        <a:t>146</a:t>
                      </a:r>
                      <a:r>
                        <a:rPr kumimoji="1" lang="ja-JP" altLang="en-US" sz="900" b="0" dirty="0">
                          <a:solidFill>
                            <a:schemeClr val="tx1"/>
                          </a:solidFill>
                          <a:latin typeface="HGMaruGothicMPRO" charset="-128"/>
                          <a:ea typeface="HGMaruGothicMPRO" charset="-128"/>
                          <a:cs typeface="HGMaruGothicMPRO" charset="-128"/>
                        </a:rPr>
                        <a:t>㎡　各部屋：約</a:t>
                      </a:r>
                      <a:r>
                        <a:rPr kumimoji="1" lang="en-US" altLang="ja-JP" sz="900" b="0" dirty="0">
                          <a:solidFill>
                            <a:schemeClr val="tx1"/>
                          </a:solidFill>
                          <a:latin typeface="HGMaruGothicMPRO" charset="-128"/>
                          <a:ea typeface="HGMaruGothicMPRO" charset="-128"/>
                          <a:cs typeface="HGMaruGothicMPRO" charset="-128"/>
                        </a:rPr>
                        <a:t>70</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各部屋：</a:t>
                      </a:r>
                      <a:r>
                        <a:rPr kumimoji="1" lang="en-US" altLang="ja-JP" sz="900" b="0" dirty="0">
                          <a:solidFill>
                            <a:schemeClr val="tx1"/>
                          </a:solidFill>
                          <a:latin typeface="HGMaruGothicMPRO" charset="-128"/>
                          <a:ea typeface="HGMaruGothicMPRO" charset="-128"/>
                          <a:cs typeface="HGMaruGothicMPRO" charset="-128"/>
                        </a:rPr>
                        <a:t>33</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スクール形式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3.5m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3.0m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100</a:t>
                      </a:r>
                      <a:r>
                        <a:rPr kumimoji="1" lang="ja-JP" altLang="en-US" sz="900" b="0" dirty="0">
                          <a:solidFill>
                            <a:schemeClr val="tx1"/>
                          </a:solidFill>
                          <a:latin typeface="HGMaruGothicMPRO" charset="-128"/>
                          <a:ea typeface="HGMaruGothicMPRO" charset="-128"/>
                          <a:cs typeface="HGMaruGothicMPRO" charset="-128"/>
                        </a:rPr>
                        <a:t>インチ（</a:t>
                      </a:r>
                      <a:r>
                        <a:rPr kumimoji="1" lang="en-US" altLang="ja-JP" sz="900" b="0" dirty="0">
                          <a:solidFill>
                            <a:schemeClr val="tx1"/>
                          </a:solidFill>
                          <a:latin typeface="HGMaruGothicMPRO" charset="-128"/>
                          <a:ea typeface="HGMaruGothicMPRO" charset="-128"/>
                          <a:cs typeface="HGMaruGothicMPRO" charset="-128"/>
                        </a:rPr>
                        <a:t>16:9</a:t>
                      </a:r>
                      <a:r>
                        <a:rPr kumimoji="1" lang="ja-JP" altLang="en-US" sz="900" b="0" dirty="0">
                          <a:solidFill>
                            <a:schemeClr val="tx1"/>
                          </a:solidFill>
                          <a:latin typeface="HGMaruGothicMPRO" charset="-128"/>
                          <a:ea typeface="HGMaruGothicMPRO" charset="-128"/>
                          <a:cs typeface="HGMaruGothicMPRO" charset="-128"/>
                        </a:rPr>
                        <a:t>）スクリーン、プロジェクター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en-US" altLang="ja-JP" sz="900" b="0" dirty="0">
                          <a:solidFill>
                            <a:schemeClr val="tx1"/>
                          </a:solidFill>
                          <a:latin typeface="HGMaruGothicMPRO" charset="-128"/>
                          <a:ea typeface="HGMaruGothicMPRO" charset="-128"/>
                          <a:cs typeface="HGMaruGothicMPRO" charset="-128"/>
                        </a:rPr>
                        <a:t>409</a:t>
                      </a:r>
                      <a:r>
                        <a:rPr kumimoji="1" lang="ja-JP" altLang="en-US" sz="900" b="0" dirty="0">
                          <a:solidFill>
                            <a:schemeClr val="tx1"/>
                          </a:solidFill>
                          <a:latin typeface="HGMaruGothicMPRO" charset="-128"/>
                          <a:ea typeface="HGMaruGothicMPRO" charset="-128"/>
                          <a:cs typeface="HGMaruGothicMPRO" charset="-128"/>
                        </a:rPr>
                        <a:t>会議室はシステムパネルで</a:t>
                      </a:r>
                      <a:r>
                        <a:rPr kumimoji="1" lang="en-US" altLang="ja-JP" sz="900" b="0" dirty="0">
                          <a:solidFill>
                            <a:schemeClr val="tx1"/>
                          </a:solidFill>
                          <a:latin typeface="HGMaruGothicMPRO" charset="-128"/>
                          <a:ea typeface="HGMaruGothicMPRO" charset="-128"/>
                          <a:cs typeface="HGMaruGothicMPRO" charset="-128"/>
                        </a:rPr>
                        <a:t>2</a:t>
                      </a:r>
                      <a:r>
                        <a:rPr kumimoji="1" lang="ja-JP" altLang="en-US" sz="900" b="0" dirty="0">
                          <a:solidFill>
                            <a:schemeClr val="tx1"/>
                          </a:solidFill>
                          <a:latin typeface="HGMaruGothicMPRO" charset="-128"/>
                          <a:ea typeface="HGMaruGothicMPRO" charset="-128"/>
                          <a:cs typeface="HGMaruGothicMPRO" charset="-128"/>
                        </a:rPr>
                        <a:t>分割に仕切っているため上部が開いており音漏れがします。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システムパネルの施工上、図にない補強が入ったり、会場後方に隙間ができる可能性があります。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部屋の分割利用のため、照明及びカーテン操作は他出展団体への影響がありますので禁止とさせていただきます。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812179640"/>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4-10</a:t>
                      </a:r>
                      <a:r>
                        <a:rPr kumimoji="1" lang="ja-JP" altLang="en-US" sz="900" dirty="0">
                          <a:solidFill>
                            <a:schemeClr val="tx1"/>
                          </a:solidFill>
                          <a:latin typeface="HGMaruGothicMPRO" charset="-128"/>
                          <a:ea typeface="HGMaruGothicMPRO" charset="-128"/>
                          <a:cs typeface="HGMaruGothicMPRO" charset="-128"/>
                        </a:rPr>
                        <a:t>　ワークショップ</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4F</a:t>
                      </a:r>
                      <a:r>
                        <a:rPr kumimoji="1" lang="ja-JP" altLang="en-US" sz="900" dirty="0">
                          <a:solidFill>
                            <a:schemeClr val="tx1"/>
                          </a:solidFill>
                          <a:latin typeface="HGMaruGothicMPRO" charset="-128"/>
                          <a:ea typeface="HGMaruGothicMPRO" charset="-128"/>
                          <a:cs typeface="HGMaruGothicMPRO" charset="-128"/>
                        </a:rPr>
                        <a:t>　</a:t>
                      </a:r>
                      <a:r>
                        <a:rPr kumimoji="1" lang="en-US" altLang="ja-JP" sz="900" dirty="0">
                          <a:solidFill>
                            <a:schemeClr val="tx1"/>
                          </a:solidFill>
                          <a:latin typeface="HGMaruGothicMPRO" charset="-128"/>
                          <a:ea typeface="HGMaruGothicMPRO" charset="-128"/>
                          <a:cs typeface="HGMaruGothicMPRO" charset="-128"/>
                        </a:rPr>
                        <a:t>409</a:t>
                      </a:r>
                      <a:r>
                        <a:rPr kumimoji="1" lang="ja-JP" altLang="en-US" sz="900" dirty="0">
                          <a:solidFill>
                            <a:schemeClr val="tx1"/>
                          </a:solidFill>
                          <a:latin typeface="HGMaruGothicMPRO" charset="-128"/>
                          <a:ea typeface="HGMaruGothicMPRO" charset="-128"/>
                          <a:cs typeface="HGMaruGothicMPRO" charset="-128"/>
                        </a:rPr>
                        <a:t>会議室　</a:t>
                      </a:r>
                      <a:r>
                        <a:rPr kumimoji="1" lang="en-US" altLang="ja-JP" sz="900" dirty="0">
                          <a:solidFill>
                            <a:schemeClr val="tx1"/>
                          </a:solidFill>
                          <a:latin typeface="HGMaruGothicMPRO" charset="-128"/>
                          <a:ea typeface="HGMaruGothicMPRO" charset="-128"/>
                          <a:cs typeface="HGMaruGothicMPRO" charset="-128"/>
                        </a:rPr>
                        <a:t>A</a:t>
                      </a:r>
                      <a:endParaRPr kumimoji="1" lang="ja-JP" altLang="en-US" sz="90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部屋の基本配置を記入してください。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a:t>
            </a:r>
            <a:br>
              <a:rPr lang="en-US" altLang="ja-JP" sz="900" dirty="0">
                <a:solidFill>
                  <a:schemeClr val="tx1"/>
                </a:solidFill>
                <a:latin typeface="HGMaruGothicMPRO" charset="-128"/>
                <a:ea typeface="HGMaruGothicMPRO" charset="-128"/>
                <a:cs typeface="HGMaruGothicMPRO" charset="-128"/>
              </a:rPr>
            </a:br>
            <a:r>
              <a:rPr lang="ja-JP" altLang="en-US" sz="900" dirty="0">
                <a:solidFill>
                  <a:schemeClr val="tx1"/>
                </a:solidFill>
                <a:latin typeface="HGMaruGothicMPRO" charset="-128"/>
                <a:ea typeface="HGMaruGothicMPRO" charset="-128"/>
                <a:cs typeface="HGMaruGothicMPRO" charset="-128"/>
              </a:rPr>
              <a:t>　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プロジェクターよりスクリーン側</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ワークショップの途中でセットチェンジがある場合は、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69" name="テキスト ボックス 68"/>
          <p:cNvSpPr txBox="1"/>
          <p:nvPr/>
        </p:nvSpPr>
        <p:spPr>
          <a:xfrm>
            <a:off x="10291047" y="2569121"/>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a:t>
            </a:r>
            <a:endParaRPr kumimoji="1" lang="en-US" altLang="ja-JP" sz="800" dirty="0">
              <a:latin typeface="HGMaruGothicMPRO" charset="-128"/>
              <a:ea typeface="HGMaruGothicMPRO" charset="-128"/>
              <a:cs typeface="HGMaruGothicMPRO" charset="-128"/>
            </a:endParaRPr>
          </a:p>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45" name="テキスト ボックス 44"/>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
        <p:nvSpPr>
          <p:cNvPr id="25" name="左矢印 24"/>
          <p:cNvSpPr/>
          <p:nvPr/>
        </p:nvSpPr>
        <p:spPr>
          <a:xfrm rot="5400000">
            <a:off x="1363501" y="4348079"/>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74711" y="1351403"/>
            <a:ext cx="386892"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409A</a:t>
            </a:r>
            <a:endParaRPr kumimoji="1" lang="ja-JP" altLang="en-US" sz="800" dirty="0">
              <a:latin typeface="HGMaruGothicMPRO" charset="-128"/>
              <a:ea typeface="HGMaruGothicMPRO" charset="-128"/>
              <a:cs typeface="HGMaruGothicMPRO" charset="-128"/>
            </a:endParaRPr>
          </a:p>
        </p:txBody>
      </p:sp>
      <p:sp>
        <p:nvSpPr>
          <p:cNvPr id="5" name="正方形/長方形 4"/>
          <p:cNvSpPr/>
          <p:nvPr/>
        </p:nvSpPr>
        <p:spPr>
          <a:xfrm>
            <a:off x="690283" y="1328593"/>
            <a:ext cx="1706146" cy="3279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396429" y="1328593"/>
            <a:ext cx="1706146" cy="3279266"/>
          </a:xfrm>
          <a:prstGeom prst="rect">
            <a:avLst/>
          </a:prstGeom>
          <a:solidFill>
            <a:schemeClr val="tx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056056" y="1351403"/>
            <a:ext cx="38048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409B</a:t>
            </a:r>
            <a:endParaRPr kumimoji="1" lang="ja-JP" altLang="en-US" sz="800" dirty="0">
              <a:latin typeface="HGMaruGothicMPRO" charset="-128"/>
              <a:ea typeface="HGMaruGothicMPRO" charset="-128"/>
              <a:cs typeface="HGMaruGothicMPRO" charset="-128"/>
            </a:endParaRPr>
          </a:p>
        </p:txBody>
      </p:sp>
      <p:sp>
        <p:nvSpPr>
          <p:cNvPr id="32" name="正方形/長方形 31"/>
          <p:cNvSpPr/>
          <p:nvPr/>
        </p:nvSpPr>
        <p:spPr>
          <a:xfrm>
            <a:off x="11217111" y="2278220"/>
            <a:ext cx="1943078" cy="4500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9593658" y="2335797"/>
            <a:ext cx="144000" cy="144000"/>
          </a:xfrm>
          <a:prstGeom prst="rect">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9696384" y="2309890"/>
            <a:ext cx="409334" cy="195814"/>
          </a:xfrm>
          <a:prstGeom prst="rect">
            <a:avLst/>
          </a:prstGeom>
          <a:noFill/>
        </p:spPr>
        <p:txBody>
          <a:bodyPr wrap="none" lIns="36000" tIns="36000" rIns="36000" bIns="36000" rtlCol="0">
            <a:spAutoFit/>
          </a:bodyPr>
          <a:lstStyle/>
          <a:p>
            <a:pPr algn="ctr">
              <a:tabLst>
                <a:tab pos="614363" algn="l"/>
              </a:tabLst>
            </a:pPr>
            <a:r>
              <a:rPr lang="ja-JP" altLang="en-US" sz="800">
                <a:solidFill>
                  <a:srgbClr val="FF0000"/>
                </a:solidFill>
                <a:latin typeface="HGMaruGothicMPRO" charset="-128"/>
                <a:ea typeface="HGMaruGothicMPRO" charset="-128"/>
                <a:cs typeface="HGMaruGothicMPRO" charset="-128"/>
              </a:rPr>
              <a:t>←</a:t>
            </a:r>
            <a:r>
              <a:rPr lang="en-US" altLang="ja-JP" sz="800" dirty="0">
                <a:solidFill>
                  <a:srgbClr val="FF0000"/>
                </a:solidFill>
                <a:latin typeface="HGMaruGothicMPRO" charset="-128"/>
                <a:ea typeface="HGMaruGothicMPRO" charset="-128"/>
                <a:cs typeface="HGMaruGothicMPRO" charset="-128"/>
              </a:rPr>
              <a:t>LAN</a:t>
            </a:r>
            <a:endParaRPr kumimoji="1" lang="ja-JP" altLang="en-US" sz="800" dirty="0">
              <a:solidFill>
                <a:srgbClr val="FF0000"/>
              </a:solidFill>
              <a:latin typeface="HGMaruGothicMPRO" charset="-128"/>
              <a:ea typeface="HGMaruGothicMPRO" charset="-128"/>
              <a:cs typeface="HGMaruGothicMPRO" charset="-128"/>
            </a:endParaRPr>
          </a:p>
        </p:txBody>
      </p:sp>
      <p:sp>
        <p:nvSpPr>
          <p:cNvPr id="33" name="正方形/長方形 32"/>
          <p:cNvSpPr/>
          <p:nvPr/>
        </p:nvSpPr>
        <p:spPr>
          <a:xfrm>
            <a:off x="9592234" y="2471481"/>
            <a:ext cx="216000" cy="216000"/>
          </a:xfrm>
          <a:prstGeom prst="rect">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2274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2" cstate="print">
            <a:extLst>
              <a:ext uri="{28A0092B-C50C-407E-A947-70E740481C1C}">
                <a14:useLocalDpi xmlns:a14="http://schemas.microsoft.com/office/drawing/2010/main"/>
              </a:ext>
            </a:extLst>
          </a:blip>
          <a:srcRect t="10516" b="15709"/>
          <a:stretch/>
        </p:blipFill>
        <p:spPr>
          <a:xfrm rot="10800000">
            <a:off x="8510629" y="1890991"/>
            <a:ext cx="5245608" cy="5360787"/>
          </a:xfrm>
          <a:prstGeom prst="rect">
            <a:avLst/>
          </a:prstGeom>
        </p:spPr>
      </p:pic>
      <p:pic>
        <p:nvPicPr>
          <p:cNvPr id="2" name="図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0800000">
            <a:off x="785850" y="1457708"/>
            <a:ext cx="3147365" cy="3177241"/>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05878005"/>
              </p:ext>
            </p:extLst>
          </p:nvPr>
        </p:nvGraphicFramePr>
        <p:xfrm>
          <a:off x="431997" y="5346700"/>
          <a:ext cx="3644805" cy="434370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全スパン：</a:t>
                      </a:r>
                      <a:r>
                        <a:rPr kumimoji="1" lang="en-US" altLang="ja-JP" sz="900" b="0" dirty="0">
                          <a:solidFill>
                            <a:schemeClr val="tx1"/>
                          </a:solidFill>
                          <a:latin typeface="HGMaruGothicMPRO" charset="-128"/>
                          <a:ea typeface="HGMaruGothicMPRO" charset="-128"/>
                          <a:cs typeface="HGMaruGothicMPRO" charset="-128"/>
                        </a:rPr>
                        <a:t>146</a:t>
                      </a:r>
                      <a:r>
                        <a:rPr kumimoji="1" lang="ja-JP" altLang="en-US" sz="900" b="0" dirty="0">
                          <a:solidFill>
                            <a:schemeClr val="tx1"/>
                          </a:solidFill>
                          <a:latin typeface="HGMaruGothicMPRO" charset="-128"/>
                          <a:ea typeface="HGMaruGothicMPRO" charset="-128"/>
                          <a:cs typeface="HGMaruGothicMPRO" charset="-128"/>
                        </a:rPr>
                        <a:t>㎡　各部屋：約</a:t>
                      </a:r>
                      <a:r>
                        <a:rPr kumimoji="1" lang="en-US" altLang="ja-JP" sz="900" b="0" dirty="0">
                          <a:solidFill>
                            <a:schemeClr val="tx1"/>
                          </a:solidFill>
                          <a:latin typeface="HGMaruGothicMPRO" charset="-128"/>
                          <a:ea typeface="HGMaruGothicMPRO" charset="-128"/>
                          <a:cs typeface="HGMaruGothicMPRO" charset="-128"/>
                        </a:rPr>
                        <a:t>70</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各部屋：</a:t>
                      </a:r>
                      <a:r>
                        <a:rPr kumimoji="1" lang="en-US" altLang="ja-JP" sz="900" b="0" dirty="0">
                          <a:solidFill>
                            <a:schemeClr val="tx1"/>
                          </a:solidFill>
                          <a:latin typeface="HGMaruGothicMPRO" charset="-128"/>
                          <a:ea typeface="HGMaruGothicMPRO" charset="-128"/>
                          <a:cs typeface="HGMaruGothicMPRO" charset="-128"/>
                        </a:rPr>
                        <a:t>33</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スクール形式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3.5m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3.0m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100</a:t>
                      </a:r>
                      <a:r>
                        <a:rPr kumimoji="1" lang="ja-JP" altLang="en-US" sz="900" b="0" dirty="0">
                          <a:solidFill>
                            <a:schemeClr val="tx1"/>
                          </a:solidFill>
                          <a:latin typeface="HGMaruGothicMPRO" charset="-128"/>
                          <a:ea typeface="HGMaruGothicMPRO" charset="-128"/>
                          <a:cs typeface="HGMaruGothicMPRO" charset="-128"/>
                        </a:rPr>
                        <a:t>インチ（</a:t>
                      </a:r>
                      <a:r>
                        <a:rPr kumimoji="1" lang="en-US" altLang="ja-JP" sz="900" b="0" dirty="0">
                          <a:solidFill>
                            <a:schemeClr val="tx1"/>
                          </a:solidFill>
                          <a:latin typeface="HGMaruGothicMPRO" charset="-128"/>
                          <a:ea typeface="HGMaruGothicMPRO" charset="-128"/>
                          <a:cs typeface="HGMaruGothicMPRO" charset="-128"/>
                        </a:rPr>
                        <a:t>16:9</a:t>
                      </a:r>
                      <a:r>
                        <a:rPr kumimoji="1" lang="ja-JP" altLang="en-US" sz="900" b="0" dirty="0">
                          <a:solidFill>
                            <a:schemeClr val="tx1"/>
                          </a:solidFill>
                          <a:latin typeface="HGMaruGothicMPRO" charset="-128"/>
                          <a:ea typeface="HGMaruGothicMPRO" charset="-128"/>
                          <a:cs typeface="HGMaruGothicMPRO" charset="-128"/>
                        </a:rPr>
                        <a:t>）スクリーン、プロジェクター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en-US" altLang="ja-JP" sz="900" b="0" dirty="0">
                          <a:solidFill>
                            <a:schemeClr val="tx1"/>
                          </a:solidFill>
                          <a:latin typeface="HGMaruGothicMPRO" charset="-128"/>
                          <a:ea typeface="HGMaruGothicMPRO" charset="-128"/>
                          <a:cs typeface="HGMaruGothicMPRO" charset="-128"/>
                        </a:rPr>
                        <a:t>409</a:t>
                      </a:r>
                      <a:r>
                        <a:rPr kumimoji="1" lang="ja-JP" altLang="en-US" sz="900" b="0" dirty="0">
                          <a:solidFill>
                            <a:schemeClr val="tx1"/>
                          </a:solidFill>
                          <a:latin typeface="HGMaruGothicMPRO" charset="-128"/>
                          <a:ea typeface="HGMaruGothicMPRO" charset="-128"/>
                          <a:cs typeface="HGMaruGothicMPRO" charset="-128"/>
                        </a:rPr>
                        <a:t>会議室はシステムパネルで</a:t>
                      </a:r>
                      <a:r>
                        <a:rPr kumimoji="1" lang="en-US" altLang="ja-JP" sz="900" b="0" dirty="0">
                          <a:solidFill>
                            <a:schemeClr val="tx1"/>
                          </a:solidFill>
                          <a:latin typeface="HGMaruGothicMPRO" charset="-128"/>
                          <a:ea typeface="HGMaruGothicMPRO" charset="-128"/>
                          <a:cs typeface="HGMaruGothicMPRO" charset="-128"/>
                        </a:rPr>
                        <a:t>2</a:t>
                      </a:r>
                      <a:r>
                        <a:rPr kumimoji="1" lang="ja-JP" altLang="en-US" sz="900" b="0" dirty="0">
                          <a:solidFill>
                            <a:schemeClr val="tx1"/>
                          </a:solidFill>
                          <a:latin typeface="HGMaruGothicMPRO" charset="-128"/>
                          <a:ea typeface="HGMaruGothicMPRO" charset="-128"/>
                          <a:cs typeface="HGMaruGothicMPRO" charset="-128"/>
                        </a:rPr>
                        <a:t>分割に仕切っているため上部が開いており音漏れがします。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システムパネルの施工上、図にない補強が入ったり、会場後方に隙間ができる可能性があります。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部屋の分割利用のため、照明及びカーテン操作は他出展団体への影響がありますので禁止とさせていただきます。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230006586"/>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4-11</a:t>
                      </a:r>
                      <a:r>
                        <a:rPr kumimoji="1" lang="ja-JP" altLang="en-US" sz="900" dirty="0">
                          <a:solidFill>
                            <a:schemeClr val="tx1"/>
                          </a:solidFill>
                          <a:latin typeface="HGMaruGothicMPRO" charset="-128"/>
                          <a:ea typeface="HGMaruGothicMPRO" charset="-128"/>
                          <a:cs typeface="HGMaruGothicMPRO" charset="-128"/>
                        </a:rPr>
                        <a:t>　ワークショップ</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4F</a:t>
                      </a:r>
                      <a:r>
                        <a:rPr kumimoji="1" lang="ja-JP" altLang="en-US" sz="900" dirty="0">
                          <a:solidFill>
                            <a:schemeClr val="tx1"/>
                          </a:solidFill>
                          <a:latin typeface="HGMaruGothicMPRO" charset="-128"/>
                          <a:ea typeface="HGMaruGothicMPRO" charset="-128"/>
                          <a:cs typeface="HGMaruGothicMPRO" charset="-128"/>
                        </a:rPr>
                        <a:t>　</a:t>
                      </a:r>
                      <a:r>
                        <a:rPr kumimoji="1" lang="en-US" altLang="ja-JP" sz="900" dirty="0">
                          <a:solidFill>
                            <a:schemeClr val="tx1"/>
                          </a:solidFill>
                          <a:latin typeface="HGMaruGothicMPRO" charset="-128"/>
                          <a:ea typeface="HGMaruGothicMPRO" charset="-128"/>
                          <a:cs typeface="HGMaruGothicMPRO" charset="-128"/>
                        </a:rPr>
                        <a:t>409</a:t>
                      </a:r>
                      <a:r>
                        <a:rPr kumimoji="1" lang="ja-JP" altLang="en-US" sz="900" dirty="0">
                          <a:solidFill>
                            <a:schemeClr val="tx1"/>
                          </a:solidFill>
                          <a:latin typeface="HGMaruGothicMPRO" charset="-128"/>
                          <a:ea typeface="HGMaruGothicMPRO" charset="-128"/>
                          <a:cs typeface="HGMaruGothicMPRO" charset="-128"/>
                        </a:rPr>
                        <a:t>会議室　</a:t>
                      </a:r>
                      <a:r>
                        <a:rPr kumimoji="1" lang="en-US" altLang="ja-JP" sz="900" dirty="0">
                          <a:solidFill>
                            <a:schemeClr val="tx1"/>
                          </a:solidFill>
                          <a:latin typeface="HGMaruGothicMPRO" charset="-128"/>
                          <a:ea typeface="HGMaruGothicMPRO" charset="-128"/>
                          <a:cs typeface="HGMaruGothicMPRO" charset="-128"/>
                        </a:rPr>
                        <a:t>B</a:t>
                      </a:r>
                      <a:endParaRPr kumimoji="1" lang="ja-JP" altLang="en-US" sz="90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部屋の基本配置を記入してください。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a:t>
            </a:r>
            <a:br>
              <a:rPr lang="en-US" altLang="ja-JP" sz="900" dirty="0">
                <a:solidFill>
                  <a:schemeClr val="tx1"/>
                </a:solidFill>
                <a:latin typeface="HGMaruGothicMPRO" charset="-128"/>
                <a:ea typeface="HGMaruGothicMPRO" charset="-128"/>
                <a:cs typeface="HGMaruGothicMPRO" charset="-128"/>
              </a:rPr>
            </a:br>
            <a:r>
              <a:rPr lang="ja-JP" altLang="en-US" sz="900" dirty="0">
                <a:solidFill>
                  <a:schemeClr val="tx1"/>
                </a:solidFill>
                <a:latin typeface="HGMaruGothicMPRO" charset="-128"/>
                <a:ea typeface="HGMaruGothicMPRO" charset="-128"/>
                <a:cs typeface="HGMaruGothicMPRO" charset="-128"/>
              </a:rPr>
              <a:t>　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プロジェクターよりスクリーン側</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ワークショップの途中でセットチェンジがある場合は、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69" name="テキスト ボックス 68"/>
          <p:cNvSpPr txBox="1"/>
          <p:nvPr/>
        </p:nvSpPr>
        <p:spPr>
          <a:xfrm>
            <a:off x="11537140" y="2569121"/>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a:t>
            </a:r>
            <a:endParaRPr kumimoji="1" lang="en-US" altLang="ja-JP" sz="800" dirty="0">
              <a:latin typeface="HGMaruGothicMPRO" charset="-128"/>
              <a:ea typeface="HGMaruGothicMPRO" charset="-128"/>
              <a:cs typeface="HGMaruGothicMPRO" charset="-128"/>
            </a:endParaRPr>
          </a:p>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45" name="テキスト ボックス 44"/>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
        <p:nvSpPr>
          <p:cNvPr id="25" name="左矢印 24"/>
          <p:cNvSpPr/>
          <p:nvPr/>
        </p:nvSpPr>
        <p:spPr>
          <a:xfrm rot="5400000">
            <a:off x="2922295" y="4348080"/>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74711" y="1351403"/>
            <a:ext cx="386892"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409A</a:t>
            </a:r>
            <a:endParaRPr kumimoji="1" lang="ja-JP" altLang="en-US" sz="800" dirty="0">
              <a:latin typeface="HGMaruGothicMPRO" charset="-128"/>
              <a:ea typeface="HGMaruGothicMPRO" charset="-128"/>
              <a:cs typeface="HGMaruGothicMPRO" charset="-128"/>
            </a:endParaRPr>
          </a:p>
        </p:txBody>
      </p:sp>
      <p:sp>
        <p:nvSpPr>
          <p:cNvPr id="5" name="正方形/長方形 4"/>
          <p:cNvSpPr/>
          <p:nvPr/>
        </p:nvSpPr>
        <p:spPr>
          <a:xfrm>
            <a:off x="690283" y="1328593"/>
            <a:ext cx="1706146" cy="3279266"/>
          </a:xfrm>
          <a:prstGeom prst="rect">
            <a:avLst/>
          </a:prstGeom>
          <a:solidFill>
            <a:schemeClr val="tx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396429" y="1328593"/>
            <a:ext cx="1706146" cy="3279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056056" y="1351403"/>
            <a:ext cx="38048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409B</a:t>
            </a:r>
            <a:endParaRPr kumimoji="1" lang="ja-JP" altLang="en-US" sz="800" dirty="0">
              <a:latin typeface="HGMaruGothicMPRO" charset="-128"/>
              <a:ea typeface="HGMaruGothicMPRO" charset="-128"/>
              <a:cs typeface="HGMaruGothicMPRO" charset="-128"/>
            </a:endParaRPr>
          </a:p>
        </p:txBody>
      </p:sp>
      <p:sp>
        <p:nvSpPr>
          <p:cNvPr id="32" name="正方形/長方形 31"/>
          <p:cNvSpPr/>
          <p:nvPr/>
        </p:nvSpPr>
        <p:spPr>
          <a:xfrm>
            <a:off x="9215718" y="2278220"/>
            <a:ext cx="1945646" cy="4500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2007156" y="6654575"/>
            <a:ext cx="144000" cy="144000"/>
          </a:xfrm>
          <a:prstGeom prst="rect">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1932873" y="6742216"/>
            <a:ext cx="306742" cy="318924"/>
          </a:xfrm>
          <a:prstGeom prst="rect">
            <a:avLst/>
          </a:prstGeom>
          <a:noFill/>
        </p:spPr>
        <p:txBody>
          <a:bodyPr wrap="none" lIns="36000" tIns="36000" rIns="36000" bIns="36000" rtlCol="0">
            <a:spAutoFit/>
          </a:bodyPr>
          <a:lstStyle/>
          <a:p>
            <a:pPr algn="ctr">
              <a:tabLst>
                <a:tab pos="614363" algn="l"/>
              </a:tabLst>
            </a:pPr>
            <a:r>
              <a:rPr lang="ja-JP" altLang="en-US" sz="800" dirty="0">
                <a:solidFill>
                  <a:srgbClr val="FF0000"/>
                </a:solidFill>
                <a:latin typeface="HGMaruGothicMPRO" charset="-128"/>
                <a:ea typeface="HGMaruGothicMPRO" charset="-128"/>
                <a:cs typeface="HGMaruGothicMPRO" charset="-128"/>
              </a:rPr>
              <a:t>↑</a:t>
            </a:r>
            <a:endParaRPr lang="en-US" altLang="ja-JP" sz="800" dirty="0">
              <a:solidFill>
                <a:srgbClr val="FF0000"/>
              </a:solidFill>
              <a:latin typeface="HGMaruGothicMPRO" charset="-128"/>
              <a:ea typeface="HGMaruGothicMPRO" charset="-128"/>
              <a:cs typeface="HGMaruGothicMPRO" charset="-128"/>
            </a:endParaRPr>
          </a:p>
          <a:p>
            <a:pPr algn="ctr">
              <a:tabLst>
                <a:tab pos="614363" algn="l"/>
              </a:tabLst>
            </a:pPr>
            <a:r>
              <a:rPr lang="en-US" altLang="ja-JP" sz="800" dirty="0">
                <a:solidFill>
                  <a:srgbClr val="FF0000"/>
                </a:solidFill>
                <a:latin typeface="HGMaruGothicMPRO" charset="-128"/>
                <a:ea typeface="HGMaruGothicMPRO" charset="-128"/>
                <a:cs typeface="HGMaruGothicMPRO" charset="-128"/>
              </a:rPr>
              <a:t>LAN</a:t>
            </a:r>
            <a:endParaRPr kumimoji="1" lang="ja-JP" altLang="en-US" sz="800" dirty="0">
              <a:solidFill>
                <a:srgbClr val="FF0000"/>
              </a:solidFill>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20369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525825644"/>
              </p:ext>
            </p:extLst>
          </p:nvPr>
        </p:nvGraphicFramePr>
        <p:xfrm>
          <a:off x="431997" y="5346700"/>
          <a:ext cx="3644805" cy="292296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w5400×d3600</a:t>
                      </a:r>
                      <a:r>
                        <a:rPr kumimoji="1" lang="ja-JP" altLang="en-US" sz="900" b="0" dirty="0">
                          <a:solidFill>
                            <a:schemeClr val="tx1"/>
                          </a:solidFill>
                          <a:latin typeface="HGMaruGothicMPRO" charset="-128"/>
                          <a:ea typeface="HGMaruGothicMPRO" charset="-128"/>
                          <a:cs typeface="HGMaruGothicMPRO" charset="-128"/>
                        </a:rPr>
                        <a:t>テント</a:t>
                      </a:r>
                      <a:endParaRPr kumimoji="1" lang="en-US" altLang="ja-JP" sz="900" b="0" dirty="0">
                        <a:solidFill>
                          <a:schemeClr val="tx1"/>
                        </a:solidFill>
                        <a:latin typeface="HGMaruGothicMPRO" charset="-128"/>
                        <a:ea typeface="HGMaruGothicMPRO" charset="-128"/>
                        <a:cs typeface="HGMaruGothicMPRO" charset="-128"/>
                      </a:endParaRPr>
                    </a:p>
                    <a:p>
                      <a:pPr>
                        <a:spcAft>
                          <a:spcPts val="300"/>
                        </a:spcAft>
                      </a:pPr>
                      <a:r>
                        <a:rPr kumimoji="1" lang="ja-JP" altLang="en-US" sz="900" b="0" dirty="0">
                          <a:solidFill>
                            <a:schemeClr val="tx1"/>
                          </a:solidFill>
                          <a:latin typeface="HGMaruGothicMPRO" charset="-128"/>
                          <a:ea typeface="HGMaruGothicMPRO" charset="-128"/>
                          <a:cs typeface="HGMaruGothicMPRO" charset="-128"/>
                        </a:rPr>
                        <a:t>三方側幕囲い、床面処理なし</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最大</a:t>
                      </a:r>
                      <a:r>
                        <a:rPr kumimoji="1" lang="en-US" altLang="ja-JP" sz="900" b="0" dirty="0">
                          <a:solidFill>
                            <a:schemeClr val="tx1"/>
                          </a:solidFill>
                          <a:latin typeface="HGMaruGothicMPRO" charset="-128"/>
                          <a:ea typeface="HGMaruGothicMPRO" charset="-128"/>
                          <a:cs typeface="HGMaruGothicMPRO" charset="-128"/>
                        </a:rPr>
                        <a:t>20</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ロの字の場合</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軒高：</a:t>
                      </a:r>
                      <a:r>
                        <a:rPr kumimoji="1" lang="en-US" altLang="ja-JP" sz="900" b="0" dirty="0">
                          <a:solidFill>
                            <a:schemeClr val="tx1"/>
                          </a:solidFill>
                          <a:latin typeface="HGMaruGothicMPRO" charset="-128"/>
                          <a:ea typeface="HGMaruGothicMPRO" charset="-128"/>
                          <a:cs typeface="HGMaruGothicMPRO" charset="-128"/>
                        </a:rPr>
                        <a:t>1.8m</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基本備品</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テーブル（</a:t>
                      </a:r>
                      <a:r>
                        <a:rPr kumimoji="1" lang="en-US" altLang="ja-JP" sz="900" b="0" dirty="0">
                          <a:solidFill>
                            <a:schemeClr val="tx1"/>
                          </a:solidFill>
                          <a:latin typeface="HGMaruGothicMPRO" charset="-128"/>
                          <a:ea typeface="HGMaruGothicMPRO" charset="-128"/>
                          <a:cs typeface="HGMaruGothicMPRO" charset="-128"/>
                        </a:rPr>
                        <a:t>w1800×d450</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×6</a:t>
                      </a:r>
                    </a:p>
                    <a:p>
                      <a:pPr>
                        <a:spcAft>
                          <a:spcPts val="300"/>
                        </a:spcAft>
                      </a:pPr>
                      <a:r>
                        <a:rPr kumimoji="1" lang="ja-JP" altLang="en-US" sz="900" b="0" dirty="0">
                          <a:solidFill>
                            <a:schemeClr val="tx1"/>
                          </a:solidFill>
                          <a:latin typeface="HGMaruGothicMPRO" charset="-128"/>
                          <a:ea typeface="HGMaruGothicMPRO" charset="-128"/>
                          <a:cs typeface="HGMaruGothicMPRO" charset="-128"/>
                        </a:rPr>
                        <a:t>パイプイス</a:t>
                      </a:r>
                      <a:r>
                        <a:rPr kumimoji="1" lang="en-US" altLang="ja-JP" sz="900" b="0" dirty="0">
                          <a:solidFill>
                            <a:schemeClr val="tx1"/>
                          </a:solidFill>
                          <a:latin typeface="HGMaruGothicMPRO" charset="-128"/>
                          <a:ea typeface="HGMaruGothicMPRO" charset="-128"/>
                          <a:cs typeface="HGMaruGothicMPRO" charset="-128"/>
                        </a:rPr>
                        <a:t>×20</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テントの脚部分には重りを設置するため、上記面積よりスペースが狭くなることをご承知おきください。</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039411826"/>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4-12</a:t>
                      </a:r>
                      <a:r>
                        <a:rPr kumimoji="1" lang="ja-JP" altLang="en-US" sz="900" dirty="0">
                          <a:solidFill>
                            <a:schemeClr val="tx1"/>
                          </a:solidFill>
                          <a:latin typeface="HGMaruGothicMPRO" charset="-128"/>
                          <a:ea typeface="HGMaruGothicMPRO" charset="-128"/>
                          <a:cs typeface="HGMaruGothicMPRO" charset="-128"/>
                        </a:rPr>
                        <a:t>　ワークショップ</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パークエリア　</a:t>
                      </a:r>
                      <a:r>
                        <a:rPr kumimoji="1" lang="en-US" altLang="ja-JP" sz="900" dirty="0">
                          <a:solidFill>
                            <a:schemeClr val="tx1"/>
                          </a:solidFill>
                          <a:latin typeface="HGMaruGothicMPRO" charset="-128"/>
                          <a:ea typeface="HGMaruGothicMPRO" charset="-128"/>
                          <a:cs typeface="HGMaruGothicMPRO" charset="-128"/>
                        </a:rPr>
                        <a:t>W1〜W4</a:t>
                      </a:r>
                      <a:endParaRPr kumimoji="1" lang="ja-JP" altLang="en-US" sz="90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テント内の基本配置を記入してください。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1/25</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会場備品は右記の図形をご利用ください。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ワークショップの途中でセットチェンジがある場合は、</a:t>
            </a:r>
            <a:r>
              <a:rPr kumimoji="1" lang="ja-JP" altLang="en-US" sz="900" dirty="0">
                <a:solidFill>
                  <a:schemeClr val="tx1"/>
                </a:solidFill>
                <a:latin typeface="HGMaruGothicMPRO" charset="-128"/>
                <a:ea typeface="HGMaruGothicMPRO" charset="-128"/>
                <a:cs typeface="HGMaruGothicMPRO" charset="-128"/>
              </a:rPr>
              <a:t>このページを複製して全てのセット図を作成ください。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grpSp>
        <p:nvGrpSpPr>
          <p:cNvPr id="20" name="図形グループ 19"/>
          <p:cNvGrpSpPr>
            <a:grpSpLocks noChangeAspect="1"/>
          </p:cNvGrpSpPr>
          <p:nvPr/>
        </p:nvGrpSpPr>
        <p:grpSpPr>
          <a:xfrm>
            <a:off x="11656410" y="2076868"/>
            <a:ext cx="748800" cy="7776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p:cNvSpPr>
            <a:spLocks noChangeAspect="1"/>
          </p:cNvSpPr>
          <p:nvPr/>
        </p:nvSpPr>
        <p:spPr>
          <a:xfrm>
            <a:off x="9813210" y="1239749"/>
            <a:ext cx="2592000" cy="648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8" name="テキスト ボックス 27"/>
          <p:cNvSpPr txBox="1"/>
          <p:nvPr/>
        </p:nvSpPr>
        <p:spPr>
          <a:xfrm>
            <a:off x="12462176" y="144156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w1800×d450×h700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12473397" y="2269854"/>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45" name="テキスト ボックス 44"/>
          <p:cNvSpPr txBox="1"/>
          <p:nvPr/>
        </p:nvSpPr>
        <p:spPr>
          <a:xfrm>
            <a:off x="14062362" y="1097209"/>
            <a:ext cx="548796"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1/25</a:t>
            </a:r>
            <a:endParaRPr kumimoji="1" lang="ja-JP" altLang="en-US" sz="800" dirty="0">
              <a:latin typeface="HGMaruGothicMPRO" charset="-128"/>
              <a:ea typeface="HGMaruGothicMPRO" charset="-128"/>
              <a:cs typeface="HGMaruGothicMPRO" charset="-128"/>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3843" y="2053616"/>
            <a:ext cx="2576946" cy="1712422"/>
          </a:xfrm>
          <a:prstGeom prst="rect">
            <a:avLst/>
          </a:prstGeom>
        </p:spPr>
      </p:pic>
      <p:grpSp>
        <p:nvGrpSpPr>
          <p:cNvPr id="16" name="図形グループ 15"/>
          <p:cNvGrpSpPr/>
          <p:nvPr/>
        </p:nvGrpSpPr>
        <p:grpSpPr>
          <a:xfrm>
            <a:off x="5818095" y="2904561"/>
            <a:ext cx="7776000" cy="5184000"/>
            <a:chOff x="5531224" y="2994211"/>
            <a:chExt cx="7776000" cy="5184000"/>
          </a:xfrm>
        </p:grpSpPr>
        <p:cxnSp>
          <p:nvCxnSpPr>
            <p:cNvPr id="13" name="直線コネクタ 12"/>
            <p:cNvCxnSpPr/>
            <p:nvPr/>
          </p:nvCxnSpPr>
          <p:spPr>
            <a:xfrm>
              <a:off x="5531224" y="2994211"/>
              <a:ext cx="0" cy="51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5531224" y="2994211"/>
              <a:ext cx="777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3307224" y="2994211"/>
              <a:ext cx="0" cy="5184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円/楕円 16"/>
          <p:cNvSpPr/>
          <p:nvPr/>
        </p:nvSpPr>
        <p:spPr>
          <a:xfrm>
            <a:off x="5818095" y="290456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5818095" y="798056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13486095" y="290456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13486095" y="798056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9652095" y="290456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9652095" y="7980561"/>
            <a:ext cx="108000" cy="10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6732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6200000">
            <a:off x="7494852" y="1125415"/>
            <a:ext cx="6978704" cy="7344698"/>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603358" y="1190397"/>
            <a:ext cx="3378117" cy="3720836"/>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31653121"/>
              </p:ext>
            </p:extLst>
          </p:nvPr>
        </p:nvGraphicFramePr>
        <p:xfrm>
          <a:off x="431997" y="5346700"/>
          <a:ext cx="3644805" cy="326928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275</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246</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シアター形式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6.7m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2.4m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w7200×d2400×h400</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250</a:t>
                      </a:r>
                      <a:r>
                        <a:rPr kumimoji="1" lang="ja-JP" altLang="en-US" sz="900" b="0" dirty="0">
                          <a:solidFill>
                            <a:schemeClr val="tx1"/>
                          </a:solidFill>
                          <a:latin typeface="HGMaruGothicMPRO" charset="-128"/>
                          <a:ea typeface="HGMaruGothicMPRO" charset="-128"/>
                          <a:cs typeface="HGMaruGothicMPRO" charset="-128"/>
                        </a:rPr>
                        <a:t>インチスクリーン、プロジェクター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有線マイク</a:t>
                      </a:r>
                      <a:r>
                        <a:rPr kumimoji="1" lang="en-US" altLang="ja-JP" sz="900" b="0" dirty="0">
                          <a:solidFill>
                            <a:schemeClr val="tx1"/>
                          </a:solidFill>
                          <a:latin typeface="HGMaruGothicMPRO" charset="-128"/>
                          <a:ea typeface="HGMaruGothicMPRO" charset="-128"/>
                          <a:cs typeface="HGMaruGothicMPRO" charset="-128"/>
                        </a:rPr>
                        <a:t>×3</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W/L</a:t>
                      </a:r>
                      <a:r>
                        <a:rPr kumimoji="1" lang="ja-JP" altLang="en-US" sz="900" b="0" dirty="0">
                          <a:solidFill>
                            <a:schemeClr val="tx1"/>
                          </a:solidFill>
                          <a:latin typeface="HGMaruGothicMPRO" charset="-128"/>
                          <a:ea typeface="HGMaruGothicMPRO" charset="-128"/>
                          <a:cs typeface="HGMaruGothicMPRO" charset="-128"/>
                        </a:rPr>
                        <a:t>マイク</a:t>
                      </a:r>
                      <a:r>
                        <a:rPr kumimoji="1" lang="en-US" altLang="ja-JP" sz="900" b="0" dirty="0">
                          <a:solidFill>
                            <a:schemeClr val="tx1"/>
                          </a:solidFill>
                          <a:latin typeface="HGMaruGothicMPRO" charset="-128"/>
                          <a:ea typeface="HGMaruGothicMPRO" charset="-128"/>
                          <a:cs typeface="HGMaruGothicMPRO" charset="-128"/>
                        </a:rPr>
                        <a:t>×2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会場運営（レイアウト変更、来場者の入退場管理、原状回復）・進行（照明操作、本番中の転換作業、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392896239"/>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4-2</a:t>
                      </a:r>
                      <a:r>
                        <a:rPr kumimoji="1" lang="ja-JP" altLang="en-US" sz="900" dirty="0">
                          <a:solidFill>
                            <a:schemeClr val="tx1"/>
                          </a:solidFill>
                          <a:latin typeface="HGMaruGothicMPRO" charset="-128"/>
                          <a:ea typeface="HGMaruGothicMPRO" charset="-128"/>
                          <a:cs typeface="HGMaruGothicMPRO" charset="-128"/>
                        </a:rPr>
                        <a:t>　セッション</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3F</a:t>
                      </a:r>
                      <a:r>
                        <a:rPr kumimoji="1" lang="ja-JP" altLang="en-US" sz="900" dirty="0">
                          <a:solidFill>
                            <a:schemeClr val="tx1"/>
                          </a:solidFill>
                          <a:latin typeface="HGMaruGothicMPRO" charset="-128"/>
                          <a:ea typeface="HGMaruGothicMPRO" charset="-128"/>
                          <a:cs typeface="HGMaruGothicMPRO" charset="-128"/>
                        </a:rPr>
                        <a:t>　メインホール</a:t>
                      </a:r>
                      <a:r>
                        <a:rPr kumimoji="1" lang="en-US" altLang="ja-JP" sz="900" dirty="0">
                          <a:solidFill>
                            <a:schemeClr val="tx1"/>
                          </a:solidFill>
                          <a:latin typeface="HGMaruGothicMPRO" charset="-128"/>
                          <a:ea typeface="HGMaruGothicMPRO" charset="-128"/>
                          <a:cs typeface="HGMaruGothicMPRO" charset="-128"/>
                        </a:rPr>
                        <a:t>B</a:t>
                      </a:r>
                      <a:endParaRPr kumimoji="1" lang="ja-JP" altLang="en-US" sz="90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ステージの基本配置を記入してください。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ステージ　</a:t>
            </a:r>
            <a:r>
              <a:rPr lang="en-US" altLang="ja-JP" sz="900" dirty="0">
                <a:solidFill>
                  <a:schemeClr val="tx1"/>
                </a:solidFill>
                <a:latin typeface="HGMaruGothicMPRO" charset="-128"/>
                <a:ea typeface="HGMaruGothicMPRO" charset="-128"/>
                <a:cs typeface="HGMaruGothicMPRO" charset="-128"/>
              </a:rPr>
              <a:t> w7200×d2400×h600</a:t>
            </a:r>
          </a:p>
          <a:p>
            <a:pPr marL="136525"/>
            <a:r>
              <a:rPr lang="ja-JP" altLang="en-US" sz="900" dirty="0">
                <a:solidFill>
                  <a:schemeClr val="tx1"/>
                </a:solidFill>
                <a:latin typeface="HGMaruGothicMPRO" charset="-128"/>
                <a:ea typeface="HGMaruGothicMPRO" charset="-128"/>
                <a:cs typeface="HGMaruGothicMPRO" charset="-128"/>
              </a:rPr>
              <a:t>演台、司会台は各</a:t>
            </a:r>
            <a:r>
              <a:rPr lang="en-US" altLang="ja-JP" sz="900" dirty="0">
                <a:solidFill>
                  <a:schemeClr val="tx1"/>
                </a:solidFill>
                <a:latin typeface="HGMaruGothicMPRO" charset="-128"/>
                <a:ea typeface="HGMaruGothicMPRO" charset="-128"/>
                <a:cs typeface="HGMaruGothicMPRO" charset="-128"/>
              </a:rPr>
              <a:t>1</a:t>
            </a:r>
            <a:r>
              <a:rPr lang="ja-JP" altLang="en-US" sz="900" dirty="0">
                <a:solidFill>
                  <a:schemeClr val="tx1"/>
                </a:solidFill>
                <a:latin typeface="HGMaruGothicMPRO" charset="-128"/>
                <a:ea typeface="HGMaruGothicMPRO" charset="-128"/>
                <a:cs typeface="HGMaruGothicMPRO" charset="-128"/>
              </a:rPr>
              <a:t>台</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ステップ（</a:t>
            </a:r>
            <a:r>
              <a:rPr lang="en-US" altLang="ja-JP" sz="900" dirty="0">
                <a:solidFill>
                  <a:schemeClr val="tx1"/>
                </a:solidFill>
                <a:latin typeface="HGMaruGothicMPRO" charset="-128"/>
                <a:ea typeface="HGMaruGothicMPRO" charset="-128"/>
                <a:cs typeface="HGMaruGothicMPRO" charset="-128"/>
              </a:rPr>
              <a:t>1</a:t>
            </a:r>
            <a:r>
              <a:rPr lang="ja-JP" altLang="en-US" sz="900" dirty="0">
                <a:solidFill>
                  <a:schemeClr val="tx1"/>
                </a:solidFill>
                <a:latin typeface="HGMaruGothicMPRO" charset="-128"/>
                <a:ea typeface="HGMaruGothicMPRO" charset="-128"/>
                <a:cs typeface="HGMaruGothicMPRO" charset="-128"/>
              </a:rPr>
              <a:t>段）は</a:t>
            </a:r>
            <a:r>
              <a:rPr lang="en-US" altLang="ja-JP" sz="900" dirty="0">
                <a:solidFill>
                  <a:schemeClr val="tx1"/>
                </a:solidFill>
                <a:latin typeface="HGMaruGothicMPRO" charset="-128"/>
                <a:ea typeface="HGMaruGothicMPRO" charset="-128"/>
                <a:cs typeface="HGMaruGothicMPRO" charset="-128"/>
              </a:rPr>
              <a:t>2</a:t>
            </a:r>
            <a:r>
              <a:rPr lang="ja-JP" altLang="en-US" sz="900" dirty="0">
                <a:solidFill>
                  <a:schemeClr val="tx1"/>
                </a:solidFill>
                <a:latin typeface="HGMaruGothicMPRO" charset="-128"/>
                <a:ea typeface="HGMaruGothicMPRO" charset="-128"/>
                <a:cs typeface="HGMaruGothicMPRO" charset="-128"/>
              </a:rPr>
              <a:t>台</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a:t>
            </a:r>
            <a:br>
              <a:rPr lang="en-US" altLang="ja-JP" sz="900" dirty="0">
                <a:solidFill>
                  <a:schemeClr val="tx1"/>
                </a:solidFill>
                <a:latin typeface="HGMaruGothicMPRO" charset="-128"/>
                <a:ea typeface="HGMaruGothicMPRO" charset="-128"/>
                <a:cs typeface="HGMaruGothicMPRO" charset="-128"/>
              </a:rPr>
            </a:br>
            <a:r>
              <a:rPr lang="ja-JP" altLang="en-US" sz="900" dirty="0">
                <a:solidFill>
                  <a:schemeClr val="tx1"/>
                </a:solidFill>
                <a:latin typeface="HGMaruGothicMPRO" charset="-128"/>
                <a:ea typeface="HGMaruGothicMPRO" charset="-128"/>
                <a:cs typeface="HGMaruGothicMPRO" charset="-128"/>
              </a:rPr>
              <a:t>　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ステージ上、もしくはステージ袖近辺</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セッションの途中でセットチェンジがある場合は、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sp>
        <p:nvSpPr>
          <p:cNvPr id="13" name="左矢印 12"/>
          <p:cNvSpPr/>
          <p:nvPr/>
        </p:nvSpPr>
        <p:spPr>
          <a:xfrm>
            <a:off x="3428803" y="2952490"/>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矢印 13"/>
          <p:cNvSpPr/>
          <p:nvPr/>
        </p:nvSpPr>
        <p:spPr>
          <a:xfrm>
            <a:off x="3428803" y="2005007"/>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正方形/長方形 20"/>
          <p:cNvSpPr/>
          <p:nvPr/>
        </p:nvSpPr>
        <p:spPr>
          <a:xfrm>
            <a:off x="4745286" y="5783565"/>
            <a:ext cx="432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大</a:t>
            </a:r>
          </a:p>
        </p:txBody>
      </p:sp>
      <p:sp>
        <p:nvSpPr>
          <p:cNvPr id="22" name="正方形/長方形 21"/>
          <p:cNvSpPr/>
          <p:nvPr/>
        </p:nvSpPr>
        <p:spPr>
          <a:xfrm>
            <a:off x="4745286" y="6074559"/>
            <a:ext cx="324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a:latin typeface="HGMaruGothicMPRO" charset="-128"/>
                <a:ea typeface="HGMaruGothicMPRO" charset="-128"/>
                <a:cs typeface="HGMaruGothicMPRO" charset="-128"/>
              </a:rPr>
              <a:t>中</a:t>
            </a:r>
            <a:endParaRPr kumimoji="1" lang="ja-JP" altLang="en-US" sz="900" dirty="0">
              <a:latin typeface="HGMaruGothicMPRO" charset="-128"/>
              <a:ea typeface="HGMaruGothicMPRO" charset="-128"/>
              <a:cs typeface="HGMaruGothicMPRO" charset="-128"/>
            </a:endParaRPr>
          </a:p>
        </p:txBody>
      </p:sp>
      <p:sp>
        <p:nvSpPr>
          <p:cNvPr id="23" name="正方形/長方形 22"/>
          <p:cNvSpPr/>
          <p:nvPr/>
        </p:nvSpPr>
        <p:spPr>
          <a:xfrm>
            <a:off x="4745286" y="6332225"/>
            <a:ext cx="180000" cy="1440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司</a:t>
            </a:r>
          </a:p>
        </p:txBody>
      </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5" name="テキスト ボックス 24"/>
          <p:cNvSpPr txBox="1"/>
          <p:nvPr/>
        </p:nvSpPr>
        <p:spPr>
          <a:xfrm>
            <a:off x="5196070" y="5772058"/>
            <a:ext cx="1904936"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演台（大）</a:t>
            </a:r>
            <a:r>
              <a:rPr kumimoji="1" lang="en-US" altLang="ja-JP" sz="800" dirty="0">
                <a:latin typeface="HGMaruGothicMPRO" charset="-128"/>
                <a:ea typeface="HGMaruGothicMPRO" charset="-128"/>
                <a:cs typeface="HGMaruGothicMPRO" charset="-128"/>
              </a:rPr>
              <a:t> w1200×d480×h1060</a:t>
            </a:r>
            <a:endParaRPr kumimoji="1" lang="ja-JP" altLang="en-US" sz="800" dirty="0">
              <a:latin typeface="HGMaruGothicMPRO" charset="-128"/>
              <a:ea typeface="HGMaruGothicMPRO" charset="-128"/>
              <a:cs typeface="HGMaruGothicMPRO" charset="-128"/>
            </a:endParaRPr>
          </a:p>
        </p:txBody>
      </p:sp>
      <p:sp>
        <p:nvSpPr>
          <p:cNvPr id="26" name="テキスト ボックス 25"/>
          <p:cNvSpPr txBox="1"/>
          <p:nvPr/>
        </p:nvSpPr>
        <p:spPr>
          <a:xfrm>
            <a:off x="5273014" y="6063052"/>
            <a:ext cx="182799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演台（</a:t>
            </a:r>
            <a:r>
              <a:rPr lang="ja-JP" altLang="en-US" sz="800" dirty="0">
                <a:latin typeface="HGMaruGothicMPRO" charset="-128"/>
                <a:ea typeface="HGMaruGothicMPRO" charset="-128"/>
                <a:cs typeface="HGMaruGothicMPRO" charset="-128"/>
              </a:rPr>
              <a:t>中</a:t>
            </a:r>
            <a:r>
              <a:rPr kumimoji="1" lang="ja-JP" altLang="en-US" sz="800" dirty="0">
                <a:latin typeface="HGMaruGothicMPRO" charset="-128"/>
                <a:ea typeface="HGMaruGothicMPRO" charset="-128"/>
                <a:cs typeface="HGMaruGothicMPRO" charset="-128"/>
              </a:rPr>
              <a:t>）</a:t>
            </a:r>
            <a:r>
              <a:rPr kumimoji="1" lang="en-US" altLang="ja-JP" sz="800" dirty="0">
                <a:latin typeface="HGMaruGothicMPRO" charset="-128"/>
                <a:ea typeface="HGMaruGothicMPRO" charset="-128"/>
                <a:cs typeface="HGMaruGothicMPRO" charset="-128"/>
              </a:rPr>
              <a:t> w900×d480×h1060</a:t>
            </a:r>
            <a:endParaRPr kumimoji="1" lang="ja-JP" altLang="en-US" sz="800" dirty="0">
              <a:latin typeface="HGMaruGothicMPRO" charset="-128"/>
              <a:ea typeface="HGMaruGothicMPRO" charset="-128"/>
              <a:cs typeface="HGMaruGothicMPRO" charset="-128"/>
            </a:endParaRPr>
          </a:p>
        </p:txBody>
      </p:sp>
      <p:sp>
        <p:nvSpPr>
          <p:cNvPr id="27" name="テキスト ボックス 26"/>
          <p:cNvSpPr txBox="1"/>
          <p:nvPr/>
        </p:nvSpPr>
        <p:spPr>
          <a:xfrm>
            <a:off x="5478199" y="6306318"/>
            <a:ext cx="1622807"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司会台</a:t>
            </a:r>
            <a:r>
              <a:rPr kumimoji="1" lang="en-US" altLang="ja-JP" sz="800" dirty="0">
                <a:latin typeface="HGMaruGothicMPRO" charset="-128"/>
                <a:ea typeface="HGMaruGothicMPRO" charset="-128"/>
                <a:cs typeface="HGMaruGothicMPRO" charset="-128"/>
              </a:rPr>
              <a:t> w500×d400×h1100</a:t>
            </a:r>
            <a:endParaRPr kumimoji="1" lang="ja-JP" altLang="en-US" sz="800" dirty="0">
              <a:latin typeface="HGMaruGothicMPRO" charset="-128"/>
              <a:ea typeface="HGMaruGothicMPRO" charset="-128"/>
              <a:cs typeface="HGMaruGothicMPRO" charset="-128"/>
            </a:endParaRP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grpSp>
        <p:nvGrpSpPr>
          <p:cNvPr id="43" name="図形グループ 42"/>
          <p:cNvGrpSpPr/>
          <p:nvPr/>
        </p:nvGrpSpPr>
        <p:grpSpPr>
          <a:xfrm>
            <a:off x="4745286" y="7325778"/>
            <a:ext cx="324000" cy="108000"/>
            <a:chOff x="4961286" y="3935460"/>
            <a:chExt cx="324000" cy="108000"/>
          </a:xfrm>
        </p:grpSpPr>
        <p:sp>
          <p:nvSpPr>
            <p:cNvPr id="35" name="正方形/長方形 34"/>
            <p:cNvSpPr/>
            <p:nvPr/>
          </p:nvSpPr>
          <p:spPr>
            <a:xfrm>
              <a:off x="4961286" y="3935460"/>
              <a:ext cx="324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p:cNvCxnSpPr/>
            <p:nvPr/>
          </p:nvCxnSpPr>
          <p:spPr>
            <a:xfrm>
              <a:off x="4961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5249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 name="図形グループ 50"/>
          <p:cNvGrpSpPr/>
          <p:nvPr/>
        </p:nvGrpSpPr>
        <p:grpSpPr>
          <a:xfrm rot="16200000">
            <a:off x="9052569" y="2311376"/>
            <a:ext cx="324000" cy="108000"/>
            <a:chOff x="4961286" y="3935460"/>
            <a:chExt cx="324000" cy="108000"/>
          </a:xfrm>
        </p:grpSpPr>
        <p:sp>
          <p:nvSpPr>
            <p:cNvPr id="52" name="正方形/長方形 51"/>
            <p:cNvSpPr/>
            <p:nvPr/>
          </p:nvSpPr>
          <p:spPr>
            <a:xfrm>
              <a:off x="4961286" y="3935460"/>
              <a:ext cx="324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 name="直線コネクタ 52"/>
            <p:cNvCxnSpPr/>
            <p:nvPr/>
          </p:nvCxnSpPr>
          <p:spPr>
            <a:xfrm>
              <a:off x="4961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flipH="1">
              <a:off x="5249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図形グループ 59"/>
          <p:cNvGrpSpPr/>
          <p:nvPr/>
        </p:nvGrpSpPr>
        <p:grpSpPr>
          <a:xfrm rot="5400000">
            <a:off x="11749043" y="2311376"/>
            <a:ext cx="324000" cy="108000"/>
            <a:chOff x="4961286" y="3935460"/>
            <a:chExt cx="324000" cy="108000"/>
          </a:xfrm>
        </p:grpSpPr>
        <p:sp>
          <p:nvSpPr>
            <p:cNvPr id="61" name="正方形/長方形 60"/>
            <p:cNvSpPr/>
            <p:nvPr/>
          </p:nvSpPr>
          <p:spPr>
            <a:xfrm>
              <a:off x="4961286" y="3935460"/>
              <a:ext cx="324000" cy="1080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p:cNvCxnSpPr/>
            <p:nvPr/>
          </p:nvCxnSpPr>
          <p:spPr>
            <a:xfrm>
              <a:off x="4961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a:off x="5249286" y="3935460"/>
              <a:ext cx="36000" cy="108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正方形/長方形 66"/>
          <p:cNvSpPr/>
          <p:nvPr/>
        </p:nvSpPr>
        <p:spPr>
          <a:xfrm rot="1065267">
            <a:off x="11338925" y="2571127"/>
            <a:ext cx="432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大</a:t>
            </a:r>
          </a:p>
        </p:txBody>
      </p:sp>
      <p:sp>
        <p:nvSpPr>
          <p:cNvPr id="68" name="正方形/長方形 67"/>
          <p:cNvSpPr/>
          <p:nvPr/>
        </p:nvSpPr>
        <p:spPr>
          <a:xfrm rot="20114245">
            <a:off x="9480374" y="2638149"/>
            <a:ext cx="180000" cy="1440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司</a:t>
            </a:r>
          </a:p>
        </p:txBody>
      </p:sp>
      <p:sp>
        <p:nvSpPr>
          <p:cNvPr id="69" name="テキスト ボックス 68"/>
          <p:cNvSpPr txBox="1"/>
          <p:nvPr/>
        </p:nvSpPr>
        <p:spPr>
          <a:xfrm>
            <a:off x="10273555" y="1733151"/>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a:p>
            <a:pPr algn="ctr">
              <a:tabLst>
                <a:tab pos="614363" algn="l"/>
              </a:tabLst>
            </a:pPr>
            <a:r>
              <a:rPr lang="ja-JP" altLang="en-US" sz="800" dirty="0">
                <a:latin typeface="HGMaruGothicMPRO" charset="-128"/>
                <a:ea typeface="HGMaruGothicMPRO" charset="-128"/>
                <a:cs typeface="HGMaruGothicMPRO" charset="-128"/>
              </a:rPr>
              <a:t>▼</a:t>
            </a:r>
            <a:endParaRPr kumimoji="1" lang="ja-JP" altLang="en-US" sz="800" dirty="0">
              <a:latin typeface="HGMaruGothicMPRO" charset="-128"/>
              <a:ea typeface="HGMaruGothicMPRO" charset="-128"/>
              <a:cs typeface="HGMaruGothicMPRO" charset="-128"/>
            </a:endParaRPr>
          </a:p>
        </p:txBody>
      </p:sp>
      <p:sp>
        <p:nvSpPr>
          <p:cNvPr id="70" name="テキスト ボックス 69"/>
          <p:cNvSpPr txBox="1"/>
          <p:nvPr/>
        </p:nvSpPr>
        <p:spPr>
          <a:xfrm>
            <a:off x="5694604" y="7246221"/>
            <a:ext cx="86779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ステップ（</a:t>
            </a:r>
            <a:r>
              <a:rPr kumimoji="1" lang="en-US" altLang="ja-JP" sz="800" dirty="0">
                <a:latin typeface="HGMaruGothicMPRO" charset="-128"/>
                <a:ea typeface="HGMaruGothicMPRO" charset="-128"/>
                <a:cs typeface="HGMaruGothicMPRO" charset="-128"/>
              </a:rPr>
              <a:t>1</a:t>
            </a:r>
            <a:r>
              <a:rPr kumimoji="1" lang="ja-JP" altLang="en-US" sz="800" dirty="0">
                <a:latin typeface="HGMaruGothicMPRO" charset="-128"/>
                <a:ea typeface="HGMaruGothicMPRO" charset="-128"/>
                <a:cs typeface="HGMaruGothicMPRO" charset="-128"/>
              </a:rPr>
              <a:t>段）</a:t>
            </a: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72" name="テキスト ボックス 71"/>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10846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8435512" y="2025723"/>
            <a:ext cx="5477435" cy="5127813"/>
          </a:xfrm>
          <a:prstGeom prst="rect">
            <a:avLst/>
          </a:prstGeom>
        </p:spPr>
      </p:pic>
      <p:pic>
        <p:nvPicPr>
          <p:cNvPr id="25" name="図 2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249046" y="1378984"/>
            <a:ext cx="4113351" cy="3747448"/>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710089794"/>
              </p:ext>
            </p:extLst>
          </p:nvPr>
        </p:nvGraphicFramePr>
        <p:xfrm>
          <a:off x="431997" y="5346700"/>
          <a:ext cx="3644805" cy="326928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170</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120</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シアター形式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3.3m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3.0m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134</a:t>
                      </a:r>
                      <a:r>
                        <a:rPr kumimoji="1" lang="ja-JP" altLang="en-US" sz="900" b="0" dirty="0">
                          <a:solidFill>
                            <a:schemeClr val="tx1"/>
                          </a:solidFill>
                          <a:latin typeface="HGMaruGothicMPRO" charset="-128"/>
                          <a:ea typeface="HGMaruGothicMPRO" charset="-128"/>
                          <a:cs typeface="HGMaruGothicMPRO" charset="-128"/>
                        </a:rPr>
                        <a:t>インチ（</a:t>
                      </a:r>
                      <a:r>
                        <a:rPr kumimoji="1" lang="en-US" altLang="ja-JP" sz="900" b="0" dirty="0">
                          <a:solidFill>
                            <a:schemeClr val="tx1"/>
                          </a:solidFill>
                          <a:latin typeface="HGMaruGothicMPRO" charset="-128"/>
                          <a:ea typeface="HGMaruGothicMPRO" charset="-128"/>
                          <a:cs typeface="HGMaruGothicMPRO" charset="-128"/>
                        </a:rPr>
                        <a:t>16:10</a:t>
                      </a:r>
                      <a:r>
                        <a:rPr kumimoji="1" lang="ja-JP" altLang="en-US" sz="900" b="0" dirty="0">
                          <a:solidFill>
                            <a:schemeClr val="tx1"/>
                          </a:solidFill>
                          <a:latin typeface="HGMaruGothicMPRO" charset="-128"/>
                          <a:ea typeface="HGMaruGothicMPRO" charset="-128"/>
                          <a:cs typeface="HGMaruGothicMPRO" charset="-128"/>
                        </a:rPr>
                        <a:t>）スクリーン、プロジェクター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有線マイク</a:t>
                      </a:r>
                      <a:r>
                        <a:rPr kumimoji="1" lang="en-US" altLang="ja-JP" sz="900" b="0" dirty="0">
                          <a:solidFill>
                            <a:schemeClr val="tx1"/>
                          </a:solidFill>
                          <a:latin typeface="HGMaruGothicMPRO" charset="-128"/>
                          <a:ea typeface="HGMaruGothicMPRO" charset="-128"/>
                          <a:cs typeface="HGMaruGothicMPRO" charset="-128"/>
                        </a:rPr>
                        <a:t>×3</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W/L</a:t>
                      </a:r>
                      <a:r>
                        <a:rPr kumimoji="1" lang="ja-JP" altLang="en-US" sz="900" b="0" dirty="0">
                          <a:solidFill>
                            <a:schemeClr val="tx1"/>
                          </a:solidFill>
                          <a:latin typeface="HGMaruGothicMPRO" charset="-128"/>
                          <a:ea typeface="HGMaruGothicMPRO" charset="-128"/>
                          <a:cs typeface="HGMaruGothicMPRO" charset="-128"/>
                        </a:rPr>
                        <a:t>マイク</a:t>
                      </a:r>
                      <a:r>
                        <a:rPr kumimoji="1" lang="en-US" altLang="ja-JP" sz="900" b="0" dirty="0">
                          <a:solidFill>
                            <a:schemeClr val="tx1"/>
                          </a:solidFill>
                          <a:latin typeface="HGMaruGothicMPRO" charset="-128"/>
                          <a:ea typeface="HGMaruGothicMPRO" charset="-128"/>
                          <a:cs typeface="HGMaruGothicMPRO" charset="-128"/>
                        </a:rPr>
                        <a:t>×2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会場運営（レイアウト変更、来場者の入退場管理、原状回復）・進行（照明操作、本番中の転換作業、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018555109"/>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4-3</a:t>
                      </a:r>
                      <a:r>
                        <a:rPr kumimoji="1" lang="ja-JP" altLang="en-US" sz="900" dirty="0">
                          <a:solidFill>
                            <a:schemeClr val="tx1"/>
                          </a:solidFill>
                          <a:latin typeface="HGMaruGothicMPRO" charset="-128"/>
                          <a:ea typeface="HGMaruGothicMPRO" charset="-128"/>
                          <a:cs typeface="HGMaruGothicMPRO" charset="-128"/>
                        </a:rPr>
                        <a:t>　セッション</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3F</a:t>
                      </a:r>
                      <a:r>
                        <a:rPr kumimoji="1" lang="ja-JP" altLang="en-US" sz="900" dirty="0">
                          <a:solidFill>
                            <a:schemeClr val="tx1"/>
                          </a:solidFill>
                          <a:latin typeface="HGMaruGothicMPRO" charset="-128"/>
                          <a:ea typeface="HGMaruGothicMPRO" charset="-128"/>
                          <a:cs typeface="HGMaruGothicMPRO" charset="-128"/>
                        </a:rPr>
                        <a:t>　</a:t>
                      </a:r>
                      <a:r>
                        <a:rPr kumimoji="1" lang="en-US" altLang="ja-JP" sz="900" dirty="0">
                          <a:solidFill>
                            <a:schemeClr val="tx1"/>
                          </a:solidFill>
                          <a:latin typeface="HGMaruGothicMPRO" charset="-128"/>
                          <a:ea typeface="HGMaruGothicMPRO" charset="-128"/>
                          <a:cs typeface="HGMaruGothicMPRO" charset="-128"/>
                        </a:rPr>
                        <a:t>301</a:t>
                      </a:r>
                      <a:r>
                        <a:rPr kumimoji="1" lang="ja-JP" altLang="en-US" sz="900" dirty="0">
                          <a:solidFill>
                            <a:schemeClr val="tx1"/>
                          </a:solidFill>
                          <a:latin typeface="HGMaruGothicMPRO" charset="-128"/>
                          <a:ea typeface="HGMaruGothicMPRO" charset="-128"/>
                          <a:cs typeface="HGMaruGothicMPRO" charset="-128"/>
                        </a:rPr>
                        <a:t>会議室</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ステージ部分の基本配置を記入してください。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演台、司会台は</a:t>
            </a:r>
            <a:r>
              <a:rPr lang="en-US" altLang="ja-JP" sz="900" dirty="0">
                <a:solidFill>
                  <a:schemeClr val="tx1"/>
                </a:solidFill>
                <a:latin typeface="HGMaruGothicMPRO" charset="-128"/>
                <a:ea typeface="HGMaruGothicMPRO" charset="-128"/>
                <a:cs typeface="HGMaruGothicMPRO" charset="-128"/>
              </a:rPr>
              <a:t>1</a:t>
            </a:r>
            <a:r>
              <a:rPr lang="ja-JP" altLang="en-US" sz="900" dirty="0">
                <a:solidFill>
                  <a:schemeClr val="tx1"/>
                </a:solidFill>
                <a:latin typeface="HGMaruGothicMPRO" charset="-128"/>
                <a:ea typeface="HGMaruGothicMPRO" charset="-128"/>
                <a:cs typeface="HGMaruGothicMPRO" charset="-128"/>
              </a:rPr>
              <a:t>台</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a:t>
            </a:r>
            <a:br>
              <a:rPr lang="en-US" altLang="ja-JP" sz="900" dirty="0">
                <a:solidFill>
                  <a:schemeClr val="tx1"/>
                </a:solidFill>
                <a:latin typeface="HGMaruGothicMPRO" charset="-128"/>
                <a:ea typeface="HGMaruGothicMPRO" charset="-128"/>
                <a:cs typeface="HGMaruGothicMPRO" charset="-128"/>
              </a:rPr>
            </a:br>
            <a:r>
              <a:rPr lang="ja-JP" altLang="en-US" sz="900" dirty="0">
                <a:solidFill>
                  <a:schemeClr val="tx1"/>
                </a:solidFill>
                <a:latin typeface="HGMaruGothicMPRO" charset="-128"/>
                <a:ea typeface="HGMaruGothicMPRO" charset="-128"/>
                <a:cs typeface="HGMaruGothicMPRO" charset="-128"/>
              </a:rPr>
              <a:t>　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プロジェクターよりスクリーン側</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セッションの途中でセットチェンジがある場合は、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sp>
        <p:nvSpPr>
          <p:cNvPr id="13" name="左矢印 12"/>
          <p:cNvSpPr/>
          <p:nvPr/>
        </p:nvSpPr>
        <p:spPr>
          <a:xfrm>
            <a:off x="3586747" y="4363357"/>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p:cNvSpPr/>
          <p:nvPr/>
        </p:nvSpPr>
        <p:spPr>
          <a:xfrm>
            <a:off x="4745286" y="6074559"/>
            <a:ext cx="324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a:latin typeface="HGMaruGothicMPRO" charset="-128"/>
                <a:ea typeface="HGMaruGothicMPRO" charset="-128"/>
                <a:cs typeface="HGMaruGothicMPRO" charset="-128"/>
              </a:rPr>
              <a:t>中</a:t>
            </a:r>
            <a:endParaRPr kumimoji="1" lang="ja-JP" altLang="en-US" sz="900" dirty="0">
              <a:latin typeface="HGMaruGothicMPRO" charset="-128"/>
              <a:ea typeface="HGMaruGothicMPRO" charset="-128"/>
              <a:cs typeface="HGMaruGothicMPRO" charset="-128"/>
            </a:endParaRPr>
          </a:p>
        </p:txBody>
      </p:sp>
      <p:sp>
        <p:nvSpPr>
          <p:cNvPr id="23" name="正方形/長方形 22"/>
          <p:cNvSpPr/>
          <p:nvPr/>
        </p:nvSpPr>
        <p:spPr>
          <a:xfrm>
            <a:off x="4745286" y="6332225"/>
            <a:ext cx="180000" cy="1440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司</a:t>
            </a:r>
          </a:p>
        </p:txBody>
      </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6" name="テキスト ボックス 25"/>
          <p:cNvSpPr txBox="1"/>
          <p:nvPr/>
        </p:nvSpPr>
        <p:spPr>
          <a:xfrm>
            <a:off x="5273014" y="6063052"/>
            <a:ext cx="182799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演台（</a:t>
            </a:r>
            <a:r>
              <a:rPr lang="ja-JP" altLang="en-US" sz="800" dirty="0">
                <a:latin typeface="HGMaruGothicMPRO" charset="-128"/>
                <a:ea typeface="HGMaruGothicMPRO" charset="-128"/>
                <a:cs typeface="HGMaruGothicMPRO" charset="-128"/>
              </a:rPr>
              <a:t>中</a:t>
            </a:r>
            <a:r>
              <a:rPr kumimoji="1" lang="ja-JP" altLang="en-US" sz="800" dirty="0">
                <a:latin typeface="HGMaruGothicMPRO" charset="-128"/>
                <a:ea typeface="HGMaruGothicMPRO" charset="-128"/>
                <a:cs typeface="HGMaruGothicMPRO" charset="-128"/>
              </a:rPr>
              <a:t>）</a:t>
            </a:r>
            <a:r>
              <a:rPr kumimoji="1" lang="en-US" altLang="ja-JP" sz="800" dirty="0">
                <a:latin typeface="HGMaruGothicMPRO" charset="-128"/>
                <a:ea typeface="HGMaruGothicMPRO" charset="-128"/>
                <a:cs typeface="HGMaruGothicMPRO" charset="-128"/>
              </a:rPr>
              <a:t> w900×d480×h1060</a:t>
            </a:r>
            <a:endParaRPr kumimoji="1" lang="ja-JP" altLang="en-US" sz="800" dirty="0">
              <a:latin typeface="HGMaruGothicMPRO" charset="-128"/>
              <a:ea typeface="HGMaruGothicMPRO" charset="-128"/>
              <a:cs typeface="HGMaruGothicMPRO" charset="-128"/>
            </a:endParaRPr>
          </a:p>
        </p:txBody>
      </p:sp>
      <p:sp>
        <p:nvSpPr>
          <p:cNvPr id="27" name="テキスト ボックス 26"/>
          <p:cNvSpPr txBox="1"/>
          <p:nvPr/>
        </p:nvSpPr>
        <p:spPr>
          <a:xfrm>
            <a:off x="5478199" y="6306318"/>
            <a:ext cx="1622807"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司会台</a:t>
            </a:r>
            <a:r>
              <a:rPr kumimoji="1" lang="en-US" altLang="ja-JP" sz="800" dirty="0">
                <a:latin typeface="HGMaruGothicMPRO" charset="-128"/>
                <a:ea typeface="HGMaruGothicMPRO" charset="-128"/>
                <a:cs typeface="HGMaruGothicMPRO" charset="-128"/>
              </a:rPr>
              <a:t> w500×d400×h1100</a:t>
            </a:r>
            <a:endParaRPr kumimoji="1" lang="ja-JP" altLang="en-US" sz="800" dirty="0">
              <a:latin typeface="HGMaruGothicMPRO" charset="-128"/>
              <a:ea typeface="HGMaruGothicMPRO" charset="-128"/>
              <a:cs typeface="HGMaruGothicMPRO" charset="-128"/>
            </a:endParaRP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69" name="テキスト ボックス 68"/>
          <p:cNvSpPr txBox="1"/>
          <p:nvPr/>
        </p:nvSpPr>
        <p:spPr>
          <a:xfrm>
            <a:off x="10784105" y="1965197"/>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a:p>
            <a:pPr algn="ctr">
              <a:tabLst>
                <a:tab pos="614363" algn="l"/>
              </a:tabLst>
            </a:pPr>
            <a:r>
              <a:rPr lang="ja-JP" altLang="en-US" sz="800" dirty="0">
                <a:latin typeface="HGMaruGothicMPRO" charset="-128"/>
                <a:ea typeface="HGMaruGothicMPRO" charset="-128"/>
                <a:cs typeface="HGMaruGothicMPRO" charset="-128"/>
              </a:rPr>
              <a:t>▼</a:t>
            </a:r>
            <a:endParaRPr kumimoji="1" lang="ja-JP" altLang="en-US" sz="800" dirty="0">
              <a:latin typeface="HGMaruGothicMPRO" charset="-128"/>
              <a:ea typeface="HGMaruGothicMPRO" charset="-128"/>
              <a:cs typeface="HGMaruGothicMPRO" charset="-128"/>
            </a:endParaRP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30" name="テキスト ボックス 29"/>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102372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6200000">
            <a:off x="8572072" y="1727796"/>
            <a:ext cx="4827793" cy="5127813"/>
          </a:xfrm>
          <a:prstGeom prst="rect">
            <a:avLst/>
          </a:prstGeom>
        </p:spPr>
      </p:pic>
      <p:pic>
        <p:nvPicPr>
          <p:cNvPr id="25" name="図 24"/>
          <p:cNvPicPr>
            <a:picLocks noChangeAspect="1"/>
          </p:cNvPicPr>
          <p:nvPr/>
        </p:nvPicPr>
        <p:blipFill rotWithShape="1">
          <a:blip r:embed="rId3" cstate="print">
            <a:extLst>
              <a:ext uri="{28A0092B-C50C-407E-A947-70E740481C1C}">
                <a14:useLocalDpi xmlns:a14="http://schemas.microsoft.com/office/drawing/2010/main"/>
              </a:ext>
            </a:extLst>
          </a:blip>
          <a:srcRect r="-1463"/>
          <a:stretch/>
        </p:blipFill>
        <p:spPr>
          <a:xfrm rot="16200000">
            <a:off x="365591" y="1378984"/>
            <a:ext cx="4113351" cy="3747448"/>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5309824"/>
              </p:ext>
            </p:extLst>
          </p:nvPr>
        </p:nvGraphicFramePr>
        <p:xfrm>
          <a:off x="431997" y="5346700"/>
          <a:ext cx="3644805" cy="326928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151</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106</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シアター形式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3.3m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3.0m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134</a:t>
                      </a:r>
                      <a:r>
                        <a:rPr kumimoji="1" lang="ja-JP" altLang="en-US" sz="900" b="0" dirty="0">
                          <a:solidFill>
                            <a:schemeClr val="tx1"/>
                          </a:solidFill>
                          <a:latin typeface="HGMaruGothicMPRO" charset="-128"/>
                          <a:ea typeface="HGMaruGothicMPRO" charset="-128"/>
                          <a:cs typeface="HGMaruGothicMPRO" charset="-128"/>
                        </a:rPr>
                        <a:t>インチ（</a:t>
                      </a:r>
                      <a:r>
                        <a:rPr kumimoji="1" lang="en-US" altLang="ja-JP" sz="900" b="0" dirty="0">
                          <a:solidFill>
                            <a:schemeClr val="tx1"/>
                          </a:solidFill>
                          <a:latin typeface="HGMaruGothicMPRO" charset="-128"/>
                          <a:ea typeface="HGMaruGothicMPRO" charset="-128"/>
                          <a:cs typeface="HGMaruGothicMPRO" charset="-128"/>
                        </a:rPr>
                        <a:t>16:10</a:t>
                      </a:r>
                      <a:r>
                        <a:rPr kumimoji="1" lang="ja-JP" altLang="en-US" sz="900" b="0" dirty="0">
                          <a:solidFill>
                            <a:schemeClr val="tx1"/>
                          </a:solidFill>
                          <a:latin typeface="HGMaruGothicMPRO" charset="-128"/>
                          <a:ea typeface="HGMaruGothicMPRO" charset="-128"/>
                          <a:cs typeface="HGMaruGothicMPRO" charset="-128"/>
                        </a:rPr>
                        <a:t>）スクリーン、プロジェクター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有線マイク</a:t>
                      </a:r>
                      <a:r>
                        <a:rPr kumimoji="1" lang="en-US" altLang="ja-JP" sz="900" b="0" dirty="0">
                          <a:solidFill>
                            <a:schemeClr val="tx1"/>
                          </a:solidFill>
                          <a:latin typeface="HGMaruGothicMPRO" charset="-128"/>
                          <a:ea typeface="HGMaruGothicMPRO" charset="-128"/>
                          <a:cs typeface="HGMaruGothicMPRO" charset="-128"/>
                        </a:rPr>
                        <a:t>×3</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W/L</a:t>
                      </a:r>
                      <a:r>
                        <a:rPr kumimoji="1" lang="ja-JP" altLang="en-US" sz="900" b="0" dirty="0">
                          <a:solidFill>
                            <a:schemeClr val="tx1"/>
                          </a:solidFill>
                          <a:latin typeface="HGMaruGothicMPRO" charset="-128"/>
                          <a:ea typeface="HGMaruGothicMPRO" charset="-128"/>
                          <a:cs typeface="HGMaruGothicMPRO" charset="-128"/>
                        </a:rPr>
                        <a:t>マイク</a:t>
                      </a:r>
                      <a:r>
                        <a:rPr kumimoji="1" lang="en-US" altLang="ja-JP" sz="900" b="0" dirty="0">
                          <a:solidFill>
                            <a:schemeClr val="tx1"/>
                          </a:solidFill>
                          <a:latin typeface="HGMaruGothicMPRO" charset="-128"/>
                          <a:ea typeface="HGMaruGothicMPRO" charset="-128"/>
                          <a:cs typeface="HGMaruGothicMPRO" charset="-128"/>
                        </a:rPr>
                        <a:t>×2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会場運営（レイアウト変更、来場者の入退場管理、原状回復）・進行（照明操作、本番中の転換作業、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4060804025"/>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4-4</a:t>
                      </a:r>
                      <a:r>
                        <a:rPr kumimoji="1" lang="ja-JP" altLang="en-US" sz="900" dirty="0">
                          <a:solidFill>
                            <a:schemeClr val="tx1"/>
                          </a:solidFill>
                          <a:latin typeface="HGMaruGothicMPRO" charset="-128"/>
                          <a:ea typeface="HGMaruGothicMPRO" charset="-128"/>
                          <a:cs typeface="HGMaruGothicMPRO" charset="-128"/>
                        </a:rPr>
                        <a:t>　セッション</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3F</a:t>
                      </a:r>
                      <a:r>
                        <a:rPr kumimoji="1" lang="ja-JP" altLang="en-US" sz="900" dirty="0">
                          <a:solidFill>
                            <a:schemeClr val="tx1"/>
                          </a:solidFill>
                          <a:latin typeface="HGMaruGothicMPRO" charset="-128"/>
                          <a:ea typeface="HGMaruGothicMPRO" charset="-128"/>
                          <a:cs typeface="HGMaruGothicMPRO" charset="-128"/>
                        </a:rPr>
                        <a:t>　</a:t>
                      </a:r>
                      <a:r>
                        <a:rPr kumimoji="1" lang="en-US" altLang="ja-JP" sz="900" dirty="0">
                          <a:solidFill>
                            <a:schemeClr val="tx1"/>
                          </a:solidFill>
                          <a:latin typeface="HGMaruGothicMPRO" charset="-128"/>
                          <a:ea typeface="HGMaruGothicMPRO" charset="-128"/>
                          <a:cs typeface="HGMaruGothicMPRO" charset="-128"/>
                        </a:rPr>
                        <a:t>302</a:t>
                      </a:r>
                      <a:r>
                        <a:rPr kumimoji="1" lang="ja-JP" altLang="en-US" sz="900" dirty="0">
                          <a:solidFill>
                            <a:schemeClr val="tx1"/>
                          </a:solidFill>
                          <a:latin typeface="HGMaruGothicMPRO" charset="-128"/>
                          <a:ea typeface="HGMaruGothicMPRO" charset="-128"/>
                          <a:cs typeface="HGMaruGothicMPRO" charset="-128"/>
                        </a:rPr>
                        <a:t>会議室</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ステージ部分の基本配置を記入してください。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演台、司会台は</a:t>
            </a:r>
            <a:r>
              <a:rPr lang="en-US" altLang="ja-JP" sz="900" dirty="0">
                <a:solidFill>
                  <a:schemeClr val="tx1"/>
                </a:solidFill>
                <a:latin typeface="HGMaruGothicMPRO" charset="-128"/>
                <a:ea typeface="HGMaruGothicMPRO" charset="-128"/>
                <a:cs typeface="HGMaruGothicMPRO" charset="-128"/>
              </a:rPr>
              <a:t>1</a:t>
            </a:r>
            <a:r>
              <a:rPr lang="ja-JP" altLang="en-US" sz="900" dirty="0">
                <a:solidFill>
                  <a:schemeClr val="tx1"/>
                </a:solidFill>
                <a:latin typeface="HGMaruGothicMPRO" charset="-128"/>
                <a:ea typeface="HGMaruGothicMPRO" charset="-128"/>
                <a:cs typeface="HGMaruGothicMPRO" charset="-128"/>
              </a:rPr>
              <a:t>台</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a:t>
            </a:r>
            <a:br>
              <a:rPr lang="en-US" altLang="ja-JP" sz="900" dirty="0">
                <a:solidFill>
                  <a:schemeClr val="tx1"/>
                </a:solidFill>
                <a:latin typeface="HGMaruGothicMPRO" charset="-128"/>
                <a:ea typeface="HGMaruGothicMPRO" charset="-128"/>
                <a:cs typeface="HGMaruGothicMPRO" charset="-128"/>
              </a:rPr>
            </a:br>
            <a:r>
              <a:rPr lang="ja-JP" altLang="en-US" sz="900" dirty="0">
                <a:solidFill>
                  <a:schemeClr val="tx1"/>
                </a:solidFill>
                <a:latin typeface="HGMaruGothicMPRO" charset="-128"/>
                <a:ea typeface="HGMaruGothicMPRO" charset="-128"/>
                <a:cs typeface="HGMaruGothicMPRO" charset="-128"/>
              </a:rPr>
              <a:t>　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プロジェクターよりスクリーン側</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セッションの途中でセットチェンジがある場合は、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sp>
        <p:nvSpPr>
          <p:cNvPr id="13" name="左矢印 12"/>
          <p:cNvSpPr/>
          <p:nvPr/>
        </p:nvSpPr>
        <p:spPr>
          <a:xfrm rot="10800000">
            <a:off x="547506" y="4318532"/>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p:cNvSpPr/>
          <p:nvPr/>
        </p:nvSpPr>
        <p:spPr>
          <a:xfrm>
            <a:off x="4745286" y="6074559"/>
            <a:ext cx="324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a:latin typeface="HGMaruGothicMPRO" charset="-128"/>
                <a:ea typeface="HGMaruGothicMPRO" charset="-128"/>
                <a:cs typeface="HGMaruGothicMPRO" charset="-128"/>
              </a:rPr>
              <a:t>中</a:t>
            </a:r>
            <a:endParaRPr kumimoji="1" lang="ja-JP" altLang="en-US" sz="900" dirty="0">
              <a:latin typeface="HGMaruGothicMPRO" charset="-128"/>
              <a:ea typeface="HGMaruGothicMPRO" charset="-128"/>
              <a:cs typeface="HGMaruGothicMPRO" charset="-128"/>
            </a:endParaRPr>
          </a:p>
        </p:txBody>
      </p:sp>
      <p:sp>
        <p:nvSpPr>
          <p:cNvPr id="23" name="正方形/長方形 22"/>
          <p:cNvSpPr/>
          <p:nvPr/>
        </p:nvSpPr>
        <p:spPr>
          <a:xfrm>
            <a:off x="4745286" y="6332225"/>
            <a:ext cx="180000" cy="1440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司</a:t>
            </a:r>
          </a:p>
        </p:txBody>
      </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6" name="テキスト ボックス 25"/>
          <p:cNvSpPr txBox="1"/>
          <p:nvPr/>
        </p:nvSpPr>
        <p:spPr>
          <a:xfrm>
            <a:off x="5273014" y="6063052"/>
            <a:ext cx="182799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演台（</a:t>
            </a:r>
            <a:r>
              <a:rPr lang="ja-JP" altLang="en-US" sz="800" dirty="0">
                <a:latin typeface="HGMaruGothicMPRO" charset="-128"/>
                <a:ea typeface="HGMaruGothicMPRO" charset="-128"/>
                <a:cs typeface="HGMaruGothicMPRO" charset="-128"/>
              </a:rPr>
              <a:t>中</a:t>
            </a:r>
            <a:r>
              <a:rPr kumimoji="1" lang="ja-JP" altLang="en-US" sz="800" dirty="0">
                <a:latin typeface="HGMaruGothicMPRO" charset="-128"/>
                <a:ea typeface="HGMaruGothicMPRO" charset="-128"/>
                <a:cs typeface="HGMaruGothicMPRO" charset="-128"/>
              </a:rPr>
              <a:t>）</a:t>
            </a:r>
            <a:r>
              <a:rPr kumimoji="1" lang="en-US" altLang="ja-JP" sz="800" dirty="0">
                <a:latin typeface="HGMaruGothicMPRO" charset="-128"/>
                <a:ea typeface="HGMaruGothicMPRO" charset="-128"/>
                <a:cs typeface="HGMaruGothicMPRO" charset="-128"/>
              </a:rPr>
              <a:t> w900×d480×h1060</a:t>
            </a:r>
            <a:endParaRPr kumimoji="1" lang="ja-JP" altLang="en-US" sz="800" dirty="0">
              <a:latin typeface="HGMaruGothicMPRO" charset="-128"/>
              <a:ea typeface="HGMaruGothicMPRO" charset="-128"/>
              <a:cs typeface="HGMaruGothicMPRO" charset="-128"/>
            </a:endParaRPr>
          </a:p>
        </p:txBody>
      </p:sp>
      <p:sp>
        <p:nvSpPr>
          <p:cNvPr id="27" name="テキスト ボックス 26"/>
          <p:cNvSpPr txBox="1"/>
          <p:nvPr/>
        </p:nvSpPr>
        <p:spPr>
          <a:xfrm>
            <a:off x="5478199" y="6306318"/>
            <a:ext cx="1622807"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司会台</a:t>
            </a:r>
            <a:r>
              <a:rPr kumimoji="1" lang="en-US" altLang="ja-JP" sz="800" dirty="0">
                <a:latin typeface="HGMaruGothicMPRO" charset="-128"/>
                <a:ea typeface="HGMaruGothicMPRO" charset="-128"/>
                <a:cs typeface="HGMaruGothicMPRO" charset="-128"/>
              </a:rPr>
              <a:t> w500×d400×h1100</a:t>
            </a:r>
            <a:endParaRPr kumimoji="1" lang="ja-JP" altLang="en-US" sz="800" dirty="0">
              <a:latin typeface="HGMaruGothicMPRO" charset="-128"/>
              <a:ea typeface="HGMaruGothicMPRO" charset="-128"/>
              <a:cs typeface="HGMaruGothicMPRO" charset="-128"/>
            </a:endParaRP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69" name="テキスト ボックス 68"/>
          <p:cNvSpPr txBox="1"/>
          <p:nvPr/>
        </p:nvSpPr>
        <p:spPr>
          <a:xfrm>
            <a:off x="10784105" y="1965197"/>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a:p>
            <a:pPr algn="ctr">
              <a:tabLst>
                <a:tab pos="614363" algn="l"/>
              </a:tabLst>
            </a:pPr>
            <a:r>
              <a:rPr lang="ja-JP" altLang="en-US" sz="800" dirty="0">
                <a:latin typeface="HGMaruGothicMPRO" charset="-128"/>
                <a:ea typeface="HGMaruGothicMPRO" charset="-128"/>
                <a:cs typeface="HGMaruGothicMPRO" charset="-128"/>
              </a:rPr>
              <a:t>▼</a:t>
            </a:r>
            <a:endParaRPr kumimoji="1" lang="ja-JP" altLang="en-US" sz="800" dirty="0">
              <a:latin typeface="HGMaruGothicMPRO" charset="-128"/>
              <a:ea typeface="HGMaruGothicMPRO" charset="-128"/>
              <a:cs typeface="HGMaruGothicMPRO" charset="-128"/>
            </a:endParaRP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30" name="テキスト ボックス 29"/>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1378601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50514" y="1043419"/>
            <a:ext cx="3523103" cy="4358263"/>
          </a:xfrm>
          <a:prstGeom prst="rect">
            <a:avLst/>
          </a:prstGeom>
        </p:spPr>
      </p:pic>
      <p:pic>
        <p:nvPicPr>
          <p:cNvPr id="2" name="図 1"/>
          <p:cNvPicPr>
            <a:picLocks noChangeAspect="1"/>
          </p:cNvPicPr>
          <p:nvPr/>
        </p:nvPicPr>
        <p:blipFill rotWithShape="1">
          <a:blip r:embed="rId3" cstate="print">
            <a:extLst>
              <a:ext uri="{28A0092B-C50C-407E-A947-70E740481C1C}">
                <a14:useLocalDpi xmlns:a14="http://schemas.microsoft.com/office/drawing/2010/main"/>
              </a:ext>
            </a:extLst>
          </a:blip>
          <a:srcRect l="15102" t="12718" r="5631" b="10031"/>
          <a:stretch/>
        </p:blipFill>
        <p:spPr>
          <a:xfrm>
            <a:off x="8680377" y="1621932"/>
            <a:ext cx="4641178" cy="5554560"/>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292303517"/>
              </p:ext>
            </p:extLst>
          </p:nvPr>
        </p:nvGraphicFramePr>
        <p:xfrm>
          <a:off x="431997" y="5346700"/>
          <a:ext cx="3644805" cy="326928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149</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106</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シアター形式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3.5m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3.0m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120</a:t>
                      </a:r>
                      <a:r>
                        <a:rPr kumimoji="1" lang="ja-JP" altLang="en-US" sz="900" b="0" dirty="0">
                          <a:solidFill>
                            <a:schemeClr val="tx1"/>
                          </a:solidFill>
                          <a:latin typeface="HGMaruGothicMPRO" charset="-128"/>
                          <a:ea typeface="HGMaruGothicMPRO" charset="-128"/>
                          <a:cs typeface="HGMaruGothicMPRO" charset="-128"/>
                        </a:rPr>
                        <a:t>インチ（</a:t>
                      </a:r>
                      <a:r>
                        <a:rPr kumimoji="1" lang="en-US" altLang="ja-JP" sz="900" b="0" dirty="0">
                          <a:solidFill>
                            <a:schemeClr val="tx1"/>
                          </a:solidFill>
                          <a:latin typeface="HGMaruGothicMPRO" charset="-128"/>
                          <a:ea typeface="HGMaruGothicMPRO" charset="-128"/>
                          <a:cs typeface="HGMaruGothicMPRO" charset="-128"/>
                        </a:rPr>
                        <a:t>16:9</a:t>
                      </a:r>
                      <a:r>
                        <a:rPr kumimoji="1" lang="ja-JP" altLang="en-US" sz="900" b="0" dirty="0">
                          <a:solidFill>
                            <a:schemeClr val="tx1"/>
                          </a:solidFill>
                          <a:latin typeface="HGMaruGothicMPRO" charset="-128"/>
                          <a:ea typeface="HGMaruGothicMPRO" charset="-128"/>
                          <a:cs typeface="HGMaruGothicMPRO" charset="-128"/>
                        </a:rPr>
                        <a:t>）スクリーン、プロジェクター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有線マイク</a:t>
                      </a:r>
                      <a:r>
                        <a:rPr kumimoji="1" lang="en-US" altLang="ja-JP" sz="900" b="0" dirty="0">
                          <a:solidFill>
                            <a:schemeClr val="tx1"/>
                          </a:solidFill>
                          <a:latin typeface="HGMaruGothicMPRO" charset="-128"/>
                          <a:ea typeface="HGMaruGothicMPRO" charset="-128"/>
                          <a:cs typeface="HGMaruGothicMPRO" charset="-128"/>
                        </a:rPr>
                        <a:t>×3</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W/L</a:t>
                      </a:r>
                      <a:r>
                        <a:rPr kumimoji="1" lang="ja-JP" altLang="en-US" sz="900" b="0" dirty="0">
                          <a:solidFill>
                            <a:schemeClr val="tx1"/>
                          </a:solidFill>
                          <a:latin typeface="HGMaruGothicMPRO" charset="-128"/>
                          <a:ea typeface="HGMaruGothicMPRO" charset="-128"/>
                          <a:cs typeface="HGMaruGothicMPRO" charset="-128"/>
                        </a:rPr>
                        <a:t>マイク</a:t>
                      </a:r>
                      <a:r>
                        <a:rPr kumimoji="1" lang="en-US" altLang="ja-JP" sz="900" b="0" dirty="0">
                          <a:solidFill>
                            <a:schemeClr val="tx1"/>
                          </a:solidFill>
                          <a:latin typeface="HGMaruGothicMPRO" charset="-128"/>
                          <a:ea typeface="HGMaruGothicMPRO" charset="-128"/>
                          <a:cs typeface="HGMaruGothicMPRO" charset="-128"/>
                        </a:rPr>
                        <a:t>×2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会場運営（レイアウト変更、来場者の入退場管理、原状回復）・進行（照明操作、本番中の転換作業、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11667417"/>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4-5</a:t>
                      </a:r>
                      <a:r>
                        <a:rPr kumimoji="1" lang="ja-JP" altLang="en-US" sz="900" dirty="0">
                          <a:solidFill>
                            <a:schemeClr val="tx1"/>
                          </a:solidFill>
                          <a:latin typeface="HGMaruGothicMPRO" charset="-128"/>
                          <a:ea typeface="HGMaruGothicMPRO" charset="-128"/>
                          <a:cs typeface="HGMaruGothicMPRO" charset="-128"/>
                        </a:rPr>
                        <a:t>　セッション</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4F</a:t>
                      </a:r>
                      <a:r>
                        <a:rPr kumimoji="1" lang="ja-JP" altLang="en-US" sz="900" dirty="0">
                          <a:solidFill>
                            <a:schemeClr val="tx1"/>
                          </a:solidFill>
                          <a:latin typeface="HGMaruGothicMPRO" charset="-128"/>
                          <a:ea typeface="HGMaruGothicMPRO" charset="-128"/>
                          <a:cs typeface="HGMaruGothicMPRO" charset="-128"/>
                        </a:rPr>
                        <a:t>　</a:t>
                      </a:r>
                      <a:r>
                        <a:rPr kumimoji="1" lang="en-US" altLang="ja-JP" sz="900" dirty="0">
                          <a:solidFill>
                            <a:schemeClr val="tx1"/>
                          </a:solidFill>
                          <a:latin typeface="HGMaruGothicMPRO" charset="-128"/>
                          <a:ea typeface="HGMaruGothicMPRO" charset="-128"/>
                          <a:cs typeface="HGMaruGothicMPRO" charset="-128"/>
                        </a:rPr>
                        <a:t>405</a:t>
                      </a:r>
                      <a:r>
                        <a:rPr kumimoji="1" lang="ja-JP" altLang="en-US" sz="900" dirty="0">
                          <a:solidFill>
                            <a:schemeClr val="tx1"/>
                          </a:solidFill>
                          <a:latin typeface="HGMaruGothicMPRO" charset="-128"/>
                          <a:ea typeface="HGMaruGothicMPRO" charset="-128"/>
                          <a:cs typeface="HGMaruGothicMPRO" charset="-128"/>
                        </a:rPr>
                        <a:t>会議室</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ステージ部分の基本配置を記入してください。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演台、司会台は</a:t>
            </a:r>
            <a:r>
              <a:rPr lang="en-US" altLang="ja-JP" sz="900" dirty="0">
                <a:solidFill>
                  <a:schemeClr val="tx1"/>
                </a:solidFill>
                <a:latin typeface="HGMaruGothicMPRO" charset="-128"/>
                <a:ea typeface="HGMaruGothicMPRO" charset="-128"/>
                <a:cs typeface="HGMaruGothicMPRO" charset="-128"/>
              </a:rPr>
              <a:t>1</a:t>
            </a:r>
            <a:r>
              <a:rPr lang="ja-JP" altLang="en-US" sz="900" dirty="0">
                <a:solidFill>
                  <a:schemeClr val="tx1"/>
                </a:solidFill>
                <a:latin typeface="HGMaruGothicMPRO" charset="-128"/>
                <a:ea typeface="HGMaruGothicMPRO" charset="-128"/>
                <a:cs typeface="HGMaruGothicMPRO" charset="-128"/>
              </a:rPr>
              <a:t>台</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a:t>
            </a:r>
            <a:br>
              <a:rPr lang="en-US" altLang="ja-JP" sz="900" dirty="0">
                <a:solidFill>
                  <a:schemeClr val="tx1"/>
                </a:solidFill>
                <a:latin typeface="HGMaruGothicMPRO" charset="-128"/>
                <a:ea typeface="HGMaruGothicMPRO" charset="-128"/>
                <a:cs typeface="HGMaruGothicMPRO" charset="-128"/>
              </a:rPr>
            </a:br>
            <a:r>
              <a:rPr lang="ja-JP" altLang="en-US" sz="900" dirty="0">
                <a:solidFill>
                  <a:schemeClr val="tx1"/>
                </a:solidFill>
                <a:latin typeface="HGMaruGothicMPRO" charset="-128"/>
                <a:ea typeface="HGMaruGothicMPRO" charset="-128"/>
                <a:cs typeface="HGMaruGothicMPRO" charset="-128"/>
              </a:rPr>
              <a:t>　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プロジェクターよりスクリーン側</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セッションの途中でセットチェンジがある場合は、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sp>
        <p:nvSpPr>
          <p:cNvPr id="13" name="左矢印 12"/>
          <p:cNvSpPr/>
          <p:nvPr/>
        </p:nvSpPr>
        <p:spPr>
          <a:xfrm rot="5400000">
            <a:off x="3295075" y="4916317"/>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p:cNvSpPr/>
          <p:nvPr/>
        </p:nvSpPr>
        <p:spPr>
          <a:xfrm>
            <a:off x="4745286" y="6074559"/>
            <a:ext cx="324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a:latin typeface="HGMaruGothicMPRO" charset="-128"/>
                <a:ea typeface="HGMaruGothicMPRO" charset="-128"/>
                <a:cs typeface="HGMaruGothicMPRO" charset="-128"/>
              </a:rPr>
              <a:t>中</a:t>
            </a:r>
            <a:endParaRPr kumimoji="1" lang="ja-JP" altLang="en-US" sz="900" dirty="0">
              <a:latin typeface="HGMaruGothicMPRO" charset="-128"/>
              <a:ea typeface="HGMaruGothicMPRO" charset="-128"/>
              <a:cs typeface="HGMaruGothicMPRO" charset="-128"/>
            </a:endParaRPr>
          </a:p>
        </p:txBody>
      </p:sp>
      <p:sp>
        <p:nvSpPr>
          <p:cNvPr id="23" name="正方形/長方形 22"/>
          <p:cNvSpPr/>
          <p:nvPr/>
        </p:nvSpPr>
        <p:spPr>
          <a:xfrm>
            <a:off x="4745286" y="6332225"/>
            <a:ext cx="180000" cy="1440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司</a:t>
            </a:r>
          </a:p>
        </p:txBody>
      </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6" name="テキスト ボックス 25"/>
          <p:cNvSpPr txBox="1"/>
          <p:nvPr/>
        </p:nvSpPr>
        <p:spPr>
          <a:xfrm>
            <a:off x="5273014" y="6063052"/>
            <a:ext cx="182799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演台（</a:t>
            </a:r>
            <a:r>
              <a:rPr lang="ja-JP" altLang="en-US" sz="800" dirty="0">
                <a:latin typeface="HGMaruGothicMPRO" charset="-128"/>
                <a:ea typeface="HGMaruGothicMPRO" charset="-128"/>
                <a:cs typeface="HGMaruGothicMPRO" charset="-128"/>
              </a:rPr>
              <a:t>中</a:t>
            </a:r>
            <a:r>
              <a:rPr kumimoji="1" lang="ja-JP" altLang="en-US" sz="800" dirty="0">
                <a:latin typeface="HGMaruGothicMPRO" charset="-128"/>
                <a:ea typeface="HGMaruGothicMPRO" charset="-128"/>
                <a:cs typeface="HGMaruGothicMPRO" charset="-128"/>
              </a:rPr>
              <a:t>）</a:t>
            </a:r>
            <a:r>
              <a:rPr kumimoji="1" lang="en-US" altLang="ja-JP" sz="800" dirty="0">
                <a:latin typeface="HGMaruGothicMPRO" charset="-128"/>
                <a:ea typeface="HGMaruGothicMPRO" charset="-128"/>
                <a:cs typeface="HGMaruGothicMPRO" charset="-128"/>
              </a:rPr>
              <a:t> w900×d480×h1060</a:t>
            </a:r>
            <a:endParaRPr kumimoji="1" lang="ja-JP" altLang="en-US" sz="800" dirty="0">
              <a:latin typeface="HGMaruGothicMPRO" charset="-128"/>
              <a:ea typeface="HGMaruGothicMPRO" charset="-128"/>
              <a:cs typeface="HGMaruGothicMPRO" charset="-128"/>
            </a:endParaRPr>
          </a:p>
        </p:txBody>
      </p:sp>
      <p:sp>
        <p:nvSpPr>
          <p:cNvPr id="27" name="テキスト ボックス 26"/>
          <p:cNvSpPr txBox="1"/>
          <p:nvPr/>
        </p:nvSpPr>
        <p:spPr>
          <a:xfrm>
            <a:off x="5478199" y="6306318"/>
            <a:ext cx="1622807"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司会台</a:t>
            </a:r>
            <a:r>
              <a:rPr kumimoji="1" lang="en-US" altLang="ja-JP" sz="800" dirty="0">
                <a:latin typeface="HGMaruGothicMPRO" charset="-128"/>
                <a:ea typeface="HGMaruGothicMPRO" charset="-128"/>
                <a:cs typeface="HGMaruGothicMPRO" charset="-128"/>
              </a:rPr>
              <a:t> w500×d400×h1100</a:t>
            </a:r>
            <a:endParaRPr kumimoji="1" lang="ja-JP" altLang="en-US" sz="800" dirty="0">
              <a:latin typeface="HGMaruGothicMPRO" charset="-128"/>
              <a:ea typeface="HGMaruGothicMPRO" charset="-128"/>
              <a:cs typeface="HGMaruGothicMPRO" charset="-128"/>
            </a:endParaRP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69" name="テキスト ボックス 68"/>
          <p:cNvSpPr txBox="1"/>
          <p:nvPr/>
        </p:nvSpPr>
        <p:spPr>
          <a:xfrm>
            <a:off x="10784105" y="1965197"/>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a:p>
            <a:pPr algn="ctr">
              <a:tabLst>
                <a:tab pos="614363" algn="l"/>
              </a:tabLst>
            </a:pPr>
            <a:r>
              <a:rPr lang="ja-JP" altLang="en-US" sz="800" dirty="0">
                <a:latin typeface="HGMaruGothicMPRO" charset="-128"/>
                <a:ea typeface="HGMaruGothicMPRO" charset="-128"/>
                <a:cs typeface="HGMaruGothicMPRO" charset="-128"/>
              </a:rPr>
              <a:t>▼</a:t>
            </a:r>
            <a:endParaRPr kumimoji="1" lang="ja-JP" altLang="en-US" sz="800" dirty="0">
              <a:latin typeface="HGMaruGothicMPRO" charset="-128"/>
              <a:ea typeface="HGMaruGothicMPRO" charset="-128"/>
              <a:cs typeface="HGMaruGothicMPRO" charset="-128"/>
            </a:endParaRP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30" name="テキスト ボックス 29"/>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16003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94747" y="4409079"/>
            <a:ext cx="11400591" cy="3732672"/>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58697" y="1259111"/>
            <a:ext cx="7546928" cy="2507476"/>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587802217"/>
              </p:ext>
            </p:extLst>
          </p:nvPr>
        </p:nvGraphicFramePr>
        <p:xfrm>
          <a:off x="8584900" y="985893"/>
          <a:ext cx="6106209" cy="2720640"/>
        </p:xfrm>
        <a:graphic>
          <a:graphicData uri="http://schemas.openxmlformats.org/drawingml/2006/table">
            <a:tbl>
              <a:tblPr firstRow="1" bandRow="1">
                <a:tableStyleId>{5C22544A-7EE6-4342-B048-85BDC9FD1C3A}</a:tableStyleId>
              </a:tblPr>
              <a:tblGrid>
                <a:gridCol w="658046">
                  <a:extLst>
                    <a:ext uri="{9D8B030D-6E8A-4147-A177-3AD203B41FA5}">
                      <a16:colId xmlns:a16="http://schemas.microsoft.com/office/drawing/2014/main" val="20000"/>
                    </a:ext>
                  </a:extLst>
                </a:gridCol>
                <a:gridCol w="5448163">
                  <a:extLst>
                    <a:ext uri="{9D8B030D-6E8A-4147-A177-3AD203B41FA5}">
                      <a16:colId xmlns:a16="http://schemas.microsoft.com/office/drawing/2014/main" val="20001"/>
                    </a:ext>
                  </a:extLst>
                </a:gridCol>
              </a:tblGrid>
              <a:tr h="0">
                <a:tc gridSpan="2">
                  <a:txBody>
                    <a:bodyPr/>
                    <a:lstStyle/>
                    <a:p>
                      <a:pPr algn="l"/>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spcAft>
                          <a:spcPts val="300"/>
                        </a:spcAft>
                      </a:pP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全スパン：</a:t>
                      </a:r>
                      <a:r>
                        <a:rPr kumimoji="1" lang="en-US" altLang="ja-JP" sz="900" b="0" dirty="0">
                          <a:solidFill>
                            <a:schemeClr val="tx1"/>
                          </a:solidFill>
                          <a:latin typeface="HGMaruGothicMPRO" charset="-128"/>
                          <a:ea typeface="HGMaruGothicMPRO" charset="-128"/>
                          <a:cs typeface="HGMaruGothicMPRO" charset="-128"/>
                        </a:rPr>
                        <a:t>475</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407</a:t>
                      </a:r>
                      <a:r>
                        <a:rPr kumimoji="1" lang="ja-JP" altLang="en-US" sz="900" b="0" dirty="0">
                          <a:solidFill>
                            <a:schemeClr val="tx1"/>
                          </a:solidFill>
                          <a:latin typeface="HGMaruGothicMPRO" charset="-128"/>
                          <a:ea typeface="HGMaruGothicMPRO" charset="-128"/>
                          <a:cs typeface="HGMaruGothicMPRO" charset="-128"/>
                        </a:rPr>
                        <a:t>会議室：</a:t>
                      </a:r>
                      <a:r>
                        <a:rPr kumimoji="1" lang="en-US" altLang="ja-JP" sz="900" b="0" dirty="0">
                          <a:solidFill>
                            <a:schemeClr val="tx1"/>
                          </a:solidFill>
                          <a:latin typeface="HGMaruGothicMPRO" charset="-128"/>
                          <a:ea typeface="HGMaruGothicMPRO" charset="-128"/>
                          <a:cs typeface="HGMaruGothicMPRO" charset="-128"/>
                        </a:rPr>
                        <a:t>243</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192</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シアター形式（</a:t>
                      </a:r>
                      <a:r>
                        <a:rPr kumimoji="1" lang="en-US" altLang="ja-JP" sz="900" b="0" dirty="0">
                          <a:solidFill>
                            <a:schemeClr val="tx1"/>
                          </a:solidFill>
                          <a:latin typeface="HGMaruGothicMPRO" charset="-128"/>
                          <a:ea typeface="HGMaruGothicMPRO" charset="-128"/>
                          <a:cs typeface="HGMaruGothicMPRO" charset="-128"/>
                        </a:rPr>
                        <a:t>407</a:t>
                      </a:r>
                      <a:r>
                        <a:rPr kumimoji="1" lang="ja-JP" altLang="en-US" sz="900" b="0" dirty="0">
                          <a:solidFill>
                            <a:schemeClr val="tx1"/>
                          </a:solidFill>
                          <a:latin typeface="HGMaruGothicMPRO" charset="-128"/>
                          <a:ea typeface="HGMaruGothicMPRO" charset="-128"/>
                          <a:cs typeface="HGMaruGothicMPRO" charset="-128"/>
                        </a:rPr>
                        <a:t>会議室）</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3.5m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3.0m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w6000×d2400×h400</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150</a:t>
                      </a:r>
                      <a:r>
                        <a:rPr kumimoji="1" lang="ja-JP" altLang="en-US" sz="900" b="0" dirty="0">
                          <a:solidFill>
                            <a:schemeClr val="tx1"/>
                          </a:solidFill>
                          <a:latin typeface="HGMaruGothicMPRO" charset="-128"/>
                          <a:ea typeface="HGMaruGothicMPRO" charset="-128"/>
                          <a:cs typeface="HGMaruGothicMPRO" charset="-128"/>
                        </a:rPr>
                        <a:t>インチスクリーン、プロジェクター、映像ケーブル（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有線マイク</a:t>
                      </a:r>
                      <a:r>
                        <a:rPr kumimoji="1" lang="en-US" altLang="ja-JP" sz="900" b="0" dirty="0">
                          <a:solidFill>
                            <a:schemeClr val="tx1"/>
                          </a:solidFill>
                          <a:latin typeface="HGMaruGothicMPRO" charset="-128"/>
                          <a:ea typeface="HGMaruGothicMPRO" charset="-128"/>
                          <a:cs typeface="HGMaruGothicMPRO" charset="-128"/>
                        </a:rPr>
                        <a:t>×3</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W/L</a:t>
                      </a:r>
                      <a:r>
                        <a:rPr kumimoji="1" lang="ja-JP" altLang="en-US" sz="900" b="0" dirty="0">
                          <a:solidFill>
                            <a:schemeClr val="tx1"/>
                          </a:solidFill>
                          <a:latin typeface="HGMaruGothicMPRO" charset="-128"/>
                          <a:ea typeface="HGMaruGothicMPRO" charset="-128"/>
                          <a:cs typeface="HGMaruGothicMPRO" charset="-128"/>
                        </a:rPr>
                        <a:t>マイク</a:t>
                      </a:r>
                      <a:r>
                        <a:rPr kumimoji="1" lang="en-US" altLang="ja-JP" sz="900" b="0" dirty="0">
                          <a:solidFill>
                            <a:schemeClr val="tx1"/>
                          </a:solidFill>
                          <a:latin typeface="HGMaruGothicMPRO" charset="-128"/>
                          <a:ea typeface="HGMaruGothicMPRO" charset="-128"/>
                          <a:cs typeface="HGMaruGothicMPRO" charset="-128"/>
                        </a:rPr>
                        <a:t>×2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会場運営（レイアウト変更、来場者の入退場管理、原状回復）・進行（照明操作、本番中の転換作業、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857943472"/>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4-6</a:t>
                      </a:r>
                      <a:r>
                        <a:rPr kumimoji="1" lang="ja-JP" altLang="en-US" sz="900" dirty="0">
                          <a:solidFill>
                            <a:schemeClr val="tx1"/>
                          </a:solidFill>
                          <a:latin typeface="HGMaruGothicMPRO" charset="-128"/>
                          <a:ea typeface="HGMaruGothicMPRO" charset="-128"/>
                          <a:cs typeface="HGMaruGothicMPRO" charset="-128"/>
                        </a:rPr>
                        <a:t>　セッション／ワークショップ</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4F</a:t>
                      </a:r>
                      <a:r>
                        <a:rPr kumimoji="1" lang="ja-JP" altLang="en-US" sz="900" dirty="0">
                          <a:solidFill>
                            <a:schemeClr val="tx1"/>
                          </a:solidFill>
                          <a:latin typeface="HGMaruGothicMPRO" charset="-128"/>
                          <a:ea typeface="HGMaruGothicMPRO" charset="-128"/>
                          <a:cs typeface="HGMaruGothicMPRO" charset="-128"/>
                        </a:rPr>
                        <a:t>　</a:t>
                      </a:r>
                      <a:r>
                        <a:rPr kumimoji="1" lang="en-US" altLang="ja-JP" sz="900" dirty="0">
                          <a:solidFill>
                            <a:schemeClr val="tx1"/>
                          </a:solidFill>
                          <a:latin typeface="HGMaruGothicMPRO" charset="-128"/>
                          <a:ea typeface="HGMaruGothicMPRO" charset="-128"/>
                          <a:cs typeface="HGMaruGothicMPRO" charset="-128"/>
                        </a:rPr>
                        <a:t>406+407</a:t>
                      </a:r>
                      <a:r>
                        <a:rPr kumimoji="1" lang="ja-JP" altLang="en-US" sz="900" dirty="0">
                          <a:solidFill>
                            <a:schemeClr val="tx1"/>
                          </a:solidFill>
                          <a:latin typeface="HGMaruGothicMPRO" charset="-128"/>
                          <a:ea typeface="HGMaruGothicMPRO" charset="-128"/>
                          <a:cs typeface="HGMaruGothicMPRO" charset="-128"/>
                        </a:rPr>
                        <a:t>会議室</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38198" y="3908979"/>
            <a:ext cx="14250939" cy="437248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ステージ部分の基本配置を記入してください。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1/150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r>
              <a:rPr lang="ja-JP" altLang="en-US" sz="900" dirty="0">
                <a:solidFill>
                  <a:schemeClr val="tx1"/>
                </a:solidFill>
                <a:latin typeface="HGMaruGothicMPRO" charset="-128"/>
                <a:ea typeface="HGMaruGothicMPRO" charset="-128"/>
                <a:cs typeface="HGMaruGothicMPRO" charset="-128"/>
              </a:rPr>
              <a:t>演台、司会台は</a:t>
            </a:r>
            <a:r>
              <a:rPr lang="en-US" altLang="ja-JP" sz="900" dirty="0">
                <a:solidFill>
                  <a:schemeClr val="tx1"/>
                </a:solidFill>
                <a:latin typeface="HGMaruGothicMPRO" charset="-128"/>
                <a:ea typeface="HGMaruGothicMPRO" charset="-128"/>
                <a:cs typeface="HGMaruGothicMPRO" charset="-128"/>
              </a:rPr>
              <a:t>1</a:t>
            </a:r>
            <a:r>
              <a:rPr lang="ja-JP" altLang="en-US" sz="900" dirty="0">
                <a:solidFill>
                  <a:schemeClr val="tx1"/>
                </a:solidFill>
                <a:latin typeface="HGMaruGothicMPRO" charset="-128"/>
                <a:ea typeface="HGMaruGothicMPRO" charset="-128"/>
                <a:cs typeface="HGMaruGothicMPRO" charset="-128"/>
              </a:rPr>
              <a:t>台</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ステージ上、もしくはステージ袖近辺</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セッションの途中でセットチェンジがある場合は、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31996" y="8292027"/>
            <a:ext cx="14256105"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sp>
        <p:nvSpPr>
          <p:cNvPr id="26" name="テキスト ボックス 25"/>
          <p:cNvSpPr txBox="1"/>
          <p:nvPr/>
        </p:nvSpPr>
        <p:spPr>
          <a:xfrm>
            <a:off x="1084730" y="6726900"/>
            <a:ext cx="182799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演台（</a:t>
            </a:r>
            <a:r>
              <a:rPr lang="ja-JP" altLang="en-US" sz="800" dirty="0">
                <a:latin typeface="HGMaruGothicMPRO" charset="-128"/>
                <a:ea typeface="HGMaruGothicMPRO" charset="-128"/>
                <a:cs typeface="HGMaruGothicMPRO" charset="-128"/>
              </a:rPr>
              <a:t>中</a:t>
            </a:r>
            <a:r>
              <a:rPr kumimoji="1" lang="ja-JP" altLang="en-US" sz="800" dirty="0">
                <a:latin typeface="HGMaruGothicMPRO" charset="-128"/>
                <a:ea typeface="HGMaruGothicMPRO" charset="-128"/>
                <a:cs typeface="HGMaruGothicMPRO" charset="-128"/>
              </a:rPr>
              <a:t>）</a:t>
            </a:r>
            <a:r>
              <a:rPr kumimoji="1" lang="en-US" altLang="ja-JP" sz="800" dirty="0">
                <a:latin typeface="HGMaruGothicMPRO" charset="-128"/>
                <a:ea typeface="HGMaruGothicMPRO" charset="-128"/>
                <a:cs typeface="HGMaruGothicMPRO" charset="-128"/>
              </a:rPr>
              <a:t> w900×d480×h1060</a:t>
            </a:r>
            <a:endParaRPr kumimoji="1" lang="ja-JP" altLang="en-US" sz="800" dirty="0">
              <a:latin typeface="HGMaruGothicMPRO" charset="-128"/>
              <a:ea typeface="HGMaruGothicMPRO" charset="-128"/>
              <a:cs typeface="HGMaruGothicMPRO" charset="-128"/>
            </a:endParaRPr>
          </a:p>
        </p:txBody>
      </p:sp>
      <p:sp>
        <p:nvSpPr>
          <p:cNvPr id="27" name="テキスト ボックス 26"/>
          <p:cNvSpPr txBox="1"/>
          <p:nvPr/>
        </p:nvSpPr>
        <p:spPr>
          <a:xfrm>
            <a:off x="1289915" y="6970166"/>
            <a:ext cx="1622807"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司会台</a:t>
            </a:r>
            <a:r>
              <a:rPr kumimoji="1" lang="en-US" altLang="ja-JP" sz="800" dirty="0">
                <a:latin typeface="HGMaruGothicMPRO" charset="-128"/>
                <a:ea typeface="HGMaruGothicMPRO" charset="-128"/>
                <a:cs typeface="HGMaruGothicMPRO" charset="-128"/>
              </a:rPr>
              <a:t> w500×d400×h1100</a:t>
            </a:r>
            <a:endParaRPr kumimoji="1" lang="ja-JP" altLang="en-US" sz="800" dirty="0">
              <a:latin typeface="HGMaruGothicMPRO" charset="-128"/>
              <a:ea typeface="HGMaruGothicMPRO" charset="-128"/>
              <a:cs typeface="HGMaruGothicMPRO" charset="-128"/>
            </a:endParaRPr>
          </a:p>
        </p:txBody>
      </p:sp>
      <p:sp>
        <p:nvSpPr>
          <p:cNvPr id="28" name="テキスト ボックス 27"/>
          <p:cNvSpPr txBox="1"/>
          <p:nvPr/>
        </p:nvSpPr>
        <p:spPr>
          <a:xfrm>
            <a:off x="1495099" y="7289847"/>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1506320" y="7615341"/>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69" name="テキスト ボックス 68"/>
          <p:cNvSpPr txBox="1"/>
          <p:nvPr/>
        </p:nvSpPr>
        <p:spPr>
          <a:xfrm rot="5400000">
            <a:off x="13652989" y="6115953"/>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a:p>
            <a:pPr algn="ctr">
              <a:tabLst>
                <a:tab pos="614363" algn="l"/>
              </a:tabLst>
            </a:pPr>
            <a:r>
              <a:rPr lang="ja-JP" altLang="en-US" sz="800" dirty="0">
                <a:latin typeface="HGMaruGothicMPRO" charset="-128"/>
                <a:ea typeface="HGMaruGothicMPRO" charset="-128"/>
                <a:cs typeface="HGMaruGothicMPRO" charset="-128"/>
              </a:rPr>
              <a:t>▼</a:t>
            </a:r>
            <a:endParaRPr kumimoji="1" lang="ja-JP" altLang="en-US" sz="800" dirty="0">
              <a:latin typeface="HGMaruGothicMPRO" charset="-128"/>
              <a:ea typeface="HGMaruGothicMPRO" charset="-128"/>
              <a:cs typeface="HGMaruGothicMPRO" charset="-128"/>
            </a:endParaRPr>
          </a:p>
        </p:txBody>
      </p:sp>
      <p:sp>
        <p:nvSpPr>
          <p:cNvPr id="71" name="テキスト ボックス 70"/>
          <p:cNvSpPr txBox="1"/>
          <p:nvPr/>
        </p:nvSpPr>
        <p:spPr>
          <a:xfrm>
            <a:off x="431997" y="10247934"/>
            <a:ext cx="6139132" cy="19581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30" name="テキスト ボックス 29"/>
          <p:cNvSpPr txBox="1"/>
          <p:nvPr/>
        </p:nvSpPr>
        <p:spPr>
          <a:xfrm>
            <a:off x="14062362" y="391935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1/150</a:t>
            </a:r>
            <a:endParaRPr kumimoji="1" lang="ja-JP" altLang="en-US" sz="800" dirty="0">
              <a:latin typeface="HGMaruGothicMPRO" charset="-128"/>
              <a:ea typeface="HGMaruGothicMPRO" charset="-128"/>
              <a:cs typeface="HGMaruGothicMPRO" charset="-128"/>
            </a:endParaRPr>
          </a:p>
        </p:txBody>
      </p:sp>
      <p:sp>
        <p:nvSpPr>
          <p:cNvPr id="33" name="左矢印 32"/>
          <p:cNvSpPr/>
          <p:nvPr/>
        </p:nvSpPr>
        <p:spPr>
          <a:xfrm rot="5400000">
            <a:off x="4310612" y="3427580"/>
            <a:ext cx="326038"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5343936" y="1102508"/>
            <a:ext cx="611312"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407</a:t>
            </a:r>
            <a:r>
              <a:rPr kumimoji="1" lang="ja-JP" altLang="en-US" sz="800" dirty="0">
                <a:latin typeface="HGMaruGothicMPRO" charset="-128"/>
                <a:ea typeface="HGMaruGothicMPRO" charset="-128"/>
                <a:cs typeface="HGMaruGothicMPRO" charset="-128"/>
              </a:rPr>
              <a:t>会議室</a:t>
            </a:r>
          </a:p>
        </p:txBody>
      </p:sp>
      <p:sp>
        <p:nvSpPr>
          <p:cNvPr id="34" name="テキスト ボックス 33"/>
          <p:cNvSpPr txBox="1"/>
          <p:nvPr/>
        </p:nvSpPr>
        <p:spPr>
          <a:xfrm>
            <a:off x="2054778" y="1102508"/>
            <a:ext cx="611312"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406</a:t>
            </a:r>
            <a:r>
              <a:rPr kumimoji="1" lang="ja-JP" altLang="en-US" sz="800" dirty="0">
                <a:latin typeface="HGMaruGothicMPRO" charset="-128"/>
                <a:ea typeface="HGMaruGothicMPRO" charset="-128"/>
                <a:cs typeface="HGMaruGothicMPRO" charset="-128"/>
              </a:rPr>
              <a:t>会議室</a:t>
            </a:r>
          </a:p>
        </p:txBody>
      </p:sp>
      <p:grpSp>
        <p:nvGrpSpPr>
          <p:cNvPr id="35" name="図形グループ 34"/>
          <p:cNvGrpSpPr>
            <a:grpSpLocks noChangeAspect="1"/>
          </p:cNvGrpSpPr>
          <p:nvPr/>
        </p:nvGrpSpPr>
        <p:grpSpPr>
          <a:xfrm>
            <a:off x="627074" y="7616755"/>
            <a:ext cx="140400" cy="145800"/>
            <a:chOff x="6202493" y="2585884"/>
            <a:chExt cx="187200" cy="194400"/>
          </a:xfrm>
        </p:grpSpPr>
        <p:sp>
          <p:nvSpPr>
            <p:cNvPr id="36" name="正方形/長方形 35"/>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latin typeface="HGMaruGothicMPRO" charset="-128"/>
                <a:ea typeface="HGMaruGothicMPRO" charset="-128"/>
                <a:cs typeface="HGMaruGothicMPRO" charset="-128"/>
              </a:endParaRPr>
            </a:p>
          </p:txBody>
        </p:sp>
        <p:sp>
          <p:nvSpPr>
            <p:cNvPr id="37" name="正方形/長方形 36"/>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latin typeface="HGMaruGothicMPRO" charset="-128"/>
                <a:ea typeface="HGMaruGothicMPRO" charset="-128"/>
                <a:cs typeface="HGMaruGothicMPRO" charset="-128"/>
              </a:endParaRPr>
            </a:p>
          </p:txBody>
        </p:sp>
      </p:grpSp>
      <p:sp>
        <p:nvSpPr>
          <p:cNvPr id="38" name="正方形/長方形 37"/>
          <p:cNvSpPr>
            <a:spLocks noChangeAspect="1"/>
          </p:cNvSpPr>
          <p:nvPr/>
        </p:nvSpPr>
        <p:spPr>
          <a:xfrm>
            <a:off x="627074" y="6738407"/>
            <a:ext cx="243000" cy="1296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700">
                <a:latin typeface="HGMaruGothicMPRO" charset="-128"/>
                <a:ea typeface="HGMaruGothicMPRO" charset="-128"/>
                <a:cs typeface="HGMaruGothicMPRO" charset="-128"/>
              </a:rPr>
              <a:t>中</a:t>
            </a:r>
            <a:endParaRPr kumimoji="1" lang="ja-JP" altLang="en-US" sz="700" dirty="0">
              <a:latin typeface="HGMaruGothicMPRO" charset="-128"/>
              <a:ea typeface="HGMaruGothicMPRO" charset="-128"/>
              <a:cs typeface="HGMaruGothicMPRO" charset="-128"/>
            </a:endParaRPr>
          </a:p>
        </p:txBody>
      </p:sp>
      <p:sp>
        <p:nvSpPr>
          <p:cNvPr id="39" name="正方形/長方形 38"/>
          <p:cNvSpPr>
            <a:spLocks noChangeAspect="1"/>
          </p:cNvSpPr>
          <p:nvPr/>
        </p:nvSpPr>
        <p:spPr>
          <a:xfrm>
            <a:off x="627074" y="6996073"/>
            <a:ext cx="135000" cy="1080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700" dirty="0">
                <a:latin typeface="HGMaruGothicMPRO" charset="-128"/>
                <a:ea typeface="HGMaruGothicMPRO" charset="-128"/>
                <a:cs typeface="HGMaruGothicMPRO" charset="-128"/>
              </a:rPr>
              <a:t>司</a:t>
            </a:r>
          </a:p>
        </p:txBody>
      </p:sp>
      <p:sp>
        <p:nvSpPr>
          <p:cNvPr id="40" name="正方形/長方形 39"/>
          <p:cNvSpPr>
            <a:spLocks noChangeAspect="1"/>
          </p:cNvSpPr>
          <p:nvPr/>
        </p:nvSpPr>
        <p:spPr>
          <a:xfrm>
            <a:off x="627074" y="7278340"/>
            <a:ext cx="486000" cy="162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700" dirty="0">
                <a:solidFill>
                  <a:schemeClr val="tx1"/>
                </a:solidFill>
                <a:latin typeface="HGMaruGothicMPRO" charset="-128"/>
                <a:ea typeface="HGMaruGothicMPRO" charset="-128"/>
                <a:cs typeface="HGMaruGothicMPRO" charset="-128"/>
              </a:rPr>
              <a:t>机</a:t>
            </a:r>
          </a:p>
        </p:txBody>
      </p:sp>
      <p:sp>
        <p:nvSpPr>
          <p:cNvPr id="31" name="左矢印 30"/>
          <p:cNvSpPr/>
          <p:nvPr/>
        </p:nvSpPr>
        <p:spPr>
          <a:xfrm rot="5400000">
            <a:off x="3670621" y="3427581"/>
            <a:ext cx="326038"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左矢印 40"/>
          <p:cNvSpPr/>
          <p:nvPr/>
        </p:nvSpPr>
        <p:spPr>
          <a:xfrm rot="5400000">
            <a:off x="757630" y="3427581"/>
            <a:ext cx="326038"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左矢印 41"/>
          <p:cNvSpPr/>
          <p:nvPr/>
        </p:nvSpPr>
        <p:spPr>
          <a:xfrm rot="10800000">
            <a:off x="3968111" y="1925660"/>
            <a:ext cx="326038"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左矢印 42"/>
          <p:cNvSpPr/>
          <p:nvPr/>
        </p:nvSpPr>
        <p:spPr>
          <a:xfrm rot="10800000">
            <a:off x="3968111" y="2917319"/>
            <a:ext cx="326038"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602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a:ext>
            </a:extLst>
          </a:blip>
          <a:srcRect l="3523" t="15339" r="3353" b="3544"/>
          <a:stretch/>
        </p:blipFill>
        <p:spPr>
          <a:xfrm rot="16200000">
            <a:off x="8183726" y="2416541"/>
            <a:ext cx="5691041" cy="3770492"/>
          </a:xfrm>
          <a:prstGeom prst="rect">
            <a:avLst/>
          </a:prstGeom>
        </p:spPr>
      </p:pic>
      <p:pic>
        <p:nvPicPr>
          <p:cNvPr id="40" name="図 3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83060" y="1870345"/>
            <a:ext cx="4061052" cy="2783521"/>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99626357"/>
              </p:ext>
            </p:extLst>
          </p:nvPr>
        </p:nvGraphicFramePr>
        <p:xfrm>
          <a:off x="431997" y="5346700"/>
          <a:ext cx="3644805" cy="326928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119</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51</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スクール形式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3.2m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3.0m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120</a:t>
                      </a:r>
                      <a:r>
                        <a:rPr kumimoji="1" lang="ja-JP" altLang="en-US" sz="900" b="0" dirty="0">
                          <a:solidFill>
                            <a:schemeClr val="tx1"/>
                          </a:solidFill>
                          <a:latin typeface="HGMaruGothicMPRO" charset="-128"/>
                          <a:ea typeface="HGMaruGothicMPRO" charset="-128"/>
                          <a:cs typeface="HGMaruGothicMPRO" charset="-128"/>
                        </a:rPr>
                        <a:t>インチ（</a:t>
                      </a:r>
                      <a:r>
                        <a:rPr kumimoji="1" lang="en-US" altLang="ja-JP" sz="900" b="0" dirty="0">
                          <a:solidFill>
                            <a:schemeClr val="tx1"/>
                          </a:solidFill>
                          <a:latin typeface="HGMaruGothicMPRO" charset="-128"/>
                          <a:ea typeface="HGMaruGothicMPRO" charset="-128"/>
                          <a:cs typeface="HGMaruGothicMPRO" charset="-128"/>
                        </a:rPr>
                        <a:t>16:9</a:t>
                      </a:r>
                      <a:r>
                        <a:rPr kumimoji="1" lang="ja-JP" altLang="en-US" sz="900" b="0" dirty="0">
                          <a:solidFill>
                            <a:schemeClr val="tx1"/>
                          </a:solidFill>
                          <a:latin typeface="HGMaruGothicMPRO" charset="-128"/>
                          <a:ea typeface="HGMaruGothicMPRO" charset="-128"/>
                          <a:cs typeface="HGMaruGothicMPRO" charset="-128"/>
                        </a:rPr>
                        <a:t>）スクリーン、プロジェクター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有線マイク</a:t>
                      </a:r>
                      <a:r>
                        <a:rPr kumimoji="1" lang="en-US" altLang="ja-JP" sz="900" b="0" dirty="0">
                          <a:solidFill>
                            <a:schemeClr val="tx1"/>
                          </a:solidFill>
                          <a:latin typeface="HGMaruGothicMPRO" charset="-128"/>
                          <a:ea typeface="HGMaruGothicMPRO" charset="-128"/>
                          <a:cs typeface="HGMaruGothicMPRO" charset="-128"/>
                        </a:rPr>
                        <a:t>×3</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W/L</a:t>
                      </a:r>
                      <a:r>
                        <a:rPr kumimoji="1" lang="ja-JP" altLang="en-US" sz="900" b="0" dirty="0">
                          <a:solidFill>
                            <a:schemeClr val="tx1"/>
                          </a:solidFill>
                          <a:latin typeface="HGMaruGothicMPRO" charset="-128"/>
                          <a:ea typeface="HGMaruGothicMPRO" charset="-128"/>
                          <a:cs typeface="HGMaruGothicMPRO" charset="-128"/>
                        </a:rPr>
                        <a:t>マイク</a:t>
                      </a:r>
                      <a:r>
                        <a:rPr kumimoji="1" lang="en-US" altLang="ja-JP" sz="900" b="0" dirty="0">
                          <a:solidFill>
                            <a:schemeClr val="tx1"/>
                          </a:solidFill>
                          <a:latin typeface="HGMaruGothicMPRO" charset="-128"/>
                          <a:ea typeface="HGMaruGothicMPRO" charset="-128"/>
                          <a:cs typeface="HGMaruGothicMPRO" charset="-128"/>
                        </a:rPr>
                        <a:t>×2</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会場運営（レイアウト変更、来場者の入退場管理、原状回復）・進行（照明操作、本番中の転換作業、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977204268"/>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4-7</a:t>
                      </a:r>
                      <a:r>
                        <a:rPr kumimoji="1" lang="ja-JP" altLang="en-US" sz="900" dirty="0">
                          <a:solidFill>
                            <a:schemeClr val="tx1"/>
                          </a:solidFill>
                          <a:latin typeface="HGMaruGothicMPRO" charset="-128"/>
                          <a:ea typeface="HGMaruGothicMPRO" charset="-128"/>
                          <a:cs typeface="HGMaruGothicMPRO" charset="-128"/>
                        </a:rPr>
                        <a:t>　ワークショップ</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2F</a:t>
                      </a:r>
                      <a:r>
                        <a:rPr kumimoji="1" lang="ja-JP" altLang="en-US" sz="900" dirty="0">
                          <a:solidFill>
                            <a:schemeClr val="tx1"/>
                          </a:solidFill>
                          <a:latin typeface="HGMaruGothicMPRO" charset="-128"/>
                          <a:ea typeface="HGMaruGothicMPRO" charset="-128"/>
                          <a:cs typeface="HGMaruGothicMPRO" charset="-128"/>
                        </a:rPr>
                        <a:t>　</a:t>
                      </a:r>
                      <a:r>
                        <a:rPr kumimoji="1" lang="en-US" altLang="ja-JP" sz="900" dirty="0">
                          <a:solidFill>
                            <a:schemeClr val="tx1"/>
                          </a:solidFill>
                          <a:latin typeface="HGMaruGothicMPRO" charset="-128"/>
                          <a:ea typeface="HGMaruGothicMPRO" charset="-128"/>
                          <a:cs typeface="HGMaruGothicMPRO" charset="-128"/>
                        </a:rPr>
                        <a:t>201</a:t>
                      </a:r>
                      <a:r>
                        <a:rPr kumimoji="1" lang="ja-JP" altLang="en-US" sz="900" dirty="0">
                          <a:solidFill>
                            <a:schemeClr val="tx1"/>
                          </a:solidFill>
                          <a:latin typeface="HGMaruGothicMPRO" charset="-128"/>
                          <a:ea typeface="HGMaruGothicMPRO" charset="-128"/>
                          <a:cs typeface="HGMaruGothicMPRO" charset="-128"/>
                        </a:rPr>
                        <a:t>会議室</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部屋の基本配置を記入してください。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演台、司会台は</a:t>
            </a:r>
            <a:r>
              <a:rPr lang="en-US" altLang="ja-JP" sz="900" dirty="0">
                <a:solidFill>
                  <a:schemeClr val="tx1"/>
                </a:solidFill>
                <a:latin typeface="HGMaruGothicMPRO" charset="-128"/>
                <a:ea typeface="HGMaruGothicMPRO" charset="-128"/>
                <a:cs typeface="HGMaruGothicMPRO" charset="-128"/>
              </a:rPr>
              <a:t>1</a:t>
            </a:r>
            <a:r>
              <a:rPr lang="ja-JP" altLang="en-US" sz="900" dirty="0">
                <a:solidFill>
                  <a:schemeClr val="tx1"/>
                </a:solidFill>
                <a:latin typeface="HGMaruGothicMPRO" charset="-128"/>
                <a:ea typeface="HGMaruGothicMPRO" charset="-128"/>
                <a:cs typeface="HGMaruGothicMPRO" charset="-128"/>
              </a:rPr>
              <a:t>台</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a:t>
            </a:r>
            <a:br>
              <a:rPr lang="en-US" altLang="ja-JP" sz="900" dirty="0">
                <a:solidFill>
                  <a:schemeClr val="tx1"/>
                </a:solidFill>
                <a:latin typeface="HGMaruGothicMPRO" charset="-128"/>
                <a:ea typeface="HGMaruGothicMPRO" charset="-128"/>
                <a:cs typeface="HGMaruGothicMPRO" charset="-128"/>
              </a:rPr>
            </a:br>
            <a:r>
              <a:rPr lang="ja-JP" altLang="en-US" sz="900" dirty="0">
                <a:solidFill>
                  <a:schemeClr val="tx1"/>
                </a:solidFill>
                <a:latin typeface="HGMaruGothicMPRO" charset="-128"/>
                <a:ea typeface="HGMaruGothicMPRO" charset="-128"/>
                <a:cs typeface="HGMaruGothicMPRO" charset="-128"/>
              </a:rPr>
              <a:t>　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プロジェクターよりスクリーン側</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ワークショップの途中でセットチェンジがある場合は、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sp>
        <p:nvSpPr>
          <p:cNvPr id="13" name="左矢印 12"/>
          <p:cNvSpPr/>
          <p:nvPr/>
        </p:nvSpPr>
        <p:spPr>
          <a:xfrm>
            <a:off x="3084724" y="4156419"/>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p:cNvSpPr/>
          <p:nvPr/>
        </p:nvSpPr>
        <p:spPr>
          <a:xfrm>
            <a:off x="4745286" y="6074559"/>
            <a:ext cx="324000" cy="1728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a:latin typeface="HGMaruGothicMPRO" charset="-128"/>
                <a:ea typeface="HGMaruGothicMPRO" charset="-128"/>
                <a:cs typeface="HGMaruGothicMPRO" charset="-128"/>
              </a:rPr>
              <a:t>中</a:t>
            </a:r>
            <a:endParaRPr kumimoji="1" lang="ja-JP" altLang="en-US" sz="900" dirty="0">
              <a:latin typeface="HGMaruGothicMPRO" charset="-128"/>
              <a:ea typeface="HGMaruGothicMPRO" charset="-128"/>
              <a:cs typeface="HGMaruGothicMPRO" charset="-128"/>
            </a:endParaRPr>
          </a:p>
        </p:txBody>
      </p:sp>
      <p:sp>
        <p:nvSpPr>
          <p:cNvPr id="23" name="正方形/長方形 22"/>
          <p:cNvSpPr/>
          <p:nvPr/>
        </p:nvSpPr>
        <p:spPr>
          <a:xfrm>
            <a:off x="4745286" y="6332225"/>
            <a:ext cx="180000" cy="144000"/>
          </a:xfrm>
          <a:prstGeom prst="rect">
            <a:avLst/>
          </a:prstGeom>
          <a:solidFill>
            <a:srgbClr val="00B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latin typeface="HGMaruGothicMPRO" charset="-128"/>
                <a:ea typeface="HGMaruGothicMPRO" charset="-128"/>
                <a:cs typeface="HGMaruGothicMPRO" charset="-128"/>
              </a:rPr>
              <a:t>司</a:t>
            </a:r>
          </a:p>
        </p:txBody>
      </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6" name="テキスト ボックス 25"/>
          <p:cNvSpPr txBox="1"/>
          <p:nvPr/>
        </p:nvSpPr>
        <p:spPr>
          <a:xfrm>
            <a:off x="5273014" y="6063052"/>
            <a:ext cx="182799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演台（</a:t>
            </a:r>
            <a:r>
              <a:rPr lang="ja-JP" altLang="en-US" sz="800" dirty="0">
                <a:latin typeface="HGMaruGothicMPRO" charset="-128"/>
                <a:ea typeface="HGMaruGothicMPRO" charset="-128"/>
                <a:cs typeface="HGMaruGothicMPRO" charset="-128"/>
              </a:rPr>
              <a:t>中</a:t>
            </a:r>
            <a:r>
              <a:rPr kumimoji="1" lang="ja-JP" altLang="en-US" sz="800" dirty="0">
                <a:latin typeface="HGMaruGothicMPRO" charset="-128"/>
                <a:ea typeface="HGMaruGothicMPRO" charset="-128"/>
                <a:cs typeface="HGMaruGothicMPRO" charset="-128"/>
              </a:rPr>
              <a:t>）</a:t>
            </a:r>
            <a:r>
              <a:rPr kumimoji="1" lang="en-US" altLang="ja-JP" sz="800" dirty="0">
                <a:latin typeface="HGMaruGothicMPRO" charset="-128"/>
                <a:ea typeface="HGMaruGothicMPRO" charset="-128"/>
                <a:cs typeface="HGMaruGothicMPRO" charset="-128"/>
              </a:rPr>
              <a:t> w900×d480×h1060</a:t>
            </a:r>
            <a:endParaRPr kumimoji="1" lang="ja-JP" altLang="en-US" sz="800" dirty="0">
              <a:latin typeface="HGMaruGothicMPRO" charset="-128"/>
              <a:ea typeface="HGMaruGothicMPRO" charset="-128"/>
              <a:cs typeface="HGMaruGothicMPRO" charset="-128"/>
            </a:endParaRPr>
          </a:p>
        </p:txBody>
      </p:sp>
      <p:sp>
        <p:nvSpPr>
          <p:cNvPr id="27" name="テキスト ボックス 26"/>
          <p:cNvSpPr txBox="1"/>
          <p:nvPr/>
        </p:nvSpPr>
        <p:spPr>
          <a:xfrm>
            <a:off x="5478199" y="6306318"/>
            <a:ext cx="1622807"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司会台</a:t>
            </a:r>
            <a:r>
              <a:rPr kumimoji="1" lang="en-US" altLang="ja-JP" sz="800" dirty="0">
                <a:latin typeface="HGMaruGothicMPRO" charset="-128"/>
                <a:ea typeface="HGMaruGothicMPRO" charset="-128"/>
                <a:cs typeface="HGMaruGothicMPRO" charset="-128"/>
              </a:rPr>
              <a:t> w500×d400×h1100</a:t>
            </a:r>
            <a:endParaRPr kumimoji="1" lang="ja-JP" altLang="en-US" sz="800" dirty="0">
              <a:latin typeface="HGMaruGothicMPRO" charset="-128"/>
              <a:ea typeface="HGMaruGothicMPRO" charset="-128"/>
              <a:cs typeface="HGMaruGothicMPRO" charset="-128"/>
            </a:endParaRP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69" name="テキスト ボックス 68"/>
          <p:cNvSpPr txBox="1"/>
          <p:nvPr/>
        </p:nvSpPr>
        <p:spPr>
          <a:xfrm>
            <a:off x="10784105" y="1965197"/>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a:p>
            <a:pPr algn="ctr">
              <a:tabLst>
                <a:tab pos="614363" algn="l"/>
              </a:tabLst>
            </a:pPr>
            <a:r>
              <a:rPr lang="ja-JP" altLang="en-US" sz="800" dirty="0">
                <a:latin typeface="HGMaruGothicMPRO" charset="-128"/>
                <a:ea typeface="HGMaruGothicMPRO" charset="-128"/>
                <a:cs typeface="HGMaruGothicMPRO" charset="-128"/>
              </a:rPr>
              <a:t>▼</a:t>
            </a:r>
            <a:endParaRPr kumimoji="1" lang="ja-JP" altLang="en-US" sz="800" dirty="0">
              <a:latin typeface="HGMaruGothicMPRO" charset="-128"/>
              <a:ea typeface="HGMaruGothicMPRO" charset="-128"/>
              <a:cs typeface="HGMaruGothicMPRO" charset="-128"/>
            </a:endParaRP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45" name="テキスト ボックス 44"/>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21572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2">
            <a:extLst>
              <a:ext uri="{28A0092B-C50C-407E-A947-70E740481C1C}">
                <a14:useLocalDpi xmlns:a14="http://schemas.microsoft.com/office/drawing/2010/main" val="0"/>
              </a:ext>
            </a:extLst>
          </a:blip>
          <a:srcRect t="11259"/>
          <a:stretch/>
        </p:blipFill>
        <p:spPr>
          <a:xfrm rot="10800000">
            <a:off x="7920369" y="1791935"/>
            <a:ext cx="6516624" cy="5523264"/>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a:ext>
            </a:extLst>
          </a:blip>
          <a:srcRect t="10275"/>
          <a:stretch/>
        </p:blipFill>
        <p:spPr>
          <a:xfrm rot="10800000">
            <a:off x="432478" y="1535070"/>
            <a:ext cx="3909974" cy="3350695"/>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091786685"/>
              </p:ext>
            </p:extLst>
          </p:nvPr>
        </p:nvGraphicFramePr>
        <p:xfrm>
          <a:off x="431997" y="5346700"/>
          <a:ext cx="3644805" cy="434370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全スパン：</a:t>
                      </a:r>
                      <a:r>
                        <a:rPr kumimoji="1" lang="en-US" altLang="ja-JP" sz="900" b="0" dirty="0">
                          <a:solidFill>
                            <a:schemeClr val="tx1"/>
                          </a:solidFill>
                          <a:latin typeface="HGMaruGothicMPRO" charset="-128"/>
                          <a:ea typeface="HGMaruGothicMPRO" charset="-128"/>
                          <a:cs typeface="HGMaruGothicMPRO" charset="-128"/>
                        </a:rPr>
                        <a:t>203</a:t>
                      </a:r>
                      <a:r>
                        <a:rPr kumimoji="1" lang="ja-JP" altLang="en-US" sz="900" b="0" dirty="0">
                          <a:solidFill>
                            <a:schemeClr val="tx1"/>
                          </a:solidFill>
                          <a:latin typeface="HGMaruGothicMPRO" charset="-128"/>
                          <a:ea typeface="HGMaruGothicMPRO" charset="-128"/>
                          <a:cs typeface="HGMaruGothicMPRO" charset="-128"/>
                        </a:rPr>
                        <a:t>㎡　各部屋：約</a:t>
                      </a:r>
                      <a:r>
                        <a:rPr kumimoji="1" lang="en-US" altLang="ja-JP" sz="900" b="0" dirty="0">
                          <a:solidFill>
                            <a:schemeClr val="tx1"/>
                          </a:solidFill>
                          <a:latin typeface="HGMaruGothicMPRO" charset="-128"/>
                          <a:ea typeface="HGMaruGothicMPRO" charset="-128"/>
                          <a:cs typeface="HGMaruGothicMPRO" charset="-128"/>
                        </a:rPr>
                        <a:t>100</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各部屋：</a:t>
                      </a:r>
                      <a:r>
                        <a:rPr kumimoji="1" lang="en-US" altLang="ja-JP" sz="900" b="0" dirty="0">
                          <a:solidFill>
                            <a:schemeClr val="tx1"/>
                          </a:solidFill>
                          <a:latin typeface="HGMaruGothicMPRO" charset="-128"/>
                          <a:ea typeface="HGMaruGothicMPRO" charset="-128"/>
                          <a:cs typeface="HGMaruGothicMPRO" charset="-128"/>
                        </a:rPr>
                        <a:t>48</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スクール形式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3.5m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3.0m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100</a:t>
                      </a:r>
                      <a:r>
                        <a:rPr kumimoji="1" lang="ja-JP" altLang="en-US" sz="900" b="0" dirty="0">
                          <a:solidFill>
                            <a:schemeClr val="tx1"/>
                          </a:solidFill>
                          <a:latin typeface="HGMaruGothicMPRO" charset="-128"/>
                          <a:ea typeface="HGMaruGothicMPRO" charset="-128"/>
                          <a:cs typeface="HGMaruGothicMPRO" charset="-128"/>
                        </a:rPr>
                        <a:t>インチ（</a:t>
                      </a:r>
                      <a:r>
                        <a:rPr kumimoji="1" lang="en-US" altLang="ja-JP" sz="900" b="0" dirty="0">
                          <a:solidFill>
                            <a:schemeClr val="tx1"/>
                          </a:solidFill>
                          <a:latin typeface="HGMaruGothicMPRO" charset="-128"/>
                          <a:ea typeface="HGMaruGothicMPRO" charset="-128"/>
                          <a:cs typeface="HGMaruGothicMPRO" charset="-128"/>
                        </a:rPr>
                        <a:t>16:9</a:t>
                      </a:r>
                      <a:r>
                        <a:rPr kumimoji="1" lang="ja-JP" altLang="en-US" sz="900" b="0" dirty="0">
                          <a:solidFill>
                            <a:schemeClr val="tx1"/>
                          </a:solidFill>
                          <a:latin typeface="HGMaruGothicMPRO" charset="-128"/>
                          <a:ea typeface="HGMaruGothicMPRO" charset="-128"/>
                          <a:cs typeface="HGMaruGothicMPRO" charset="-128"/>
                        </a:rPr>
                        <a:t>）スクリーン、プロジェクター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en-US" altLang="ja-JP" sz="900" b="0" dirty="0">
                          <a:solidFill>
                            <a:schemeClr val="tx1"/>
                          </a:solidFill>
                          <a:latin typeface="HGMaruGothicMPRO" charset="-128"/>
                          <a:ea typeface="HGMaruGothicMPRO" charset="-128"/>
                          <a:cs typeface="HGMaruGothicMPRO" charset="-128"/>
                        </a:rPr>
                        <a:t>408</a:t>
                      </a:r>
                      <a:r>
                        <a:rPr kumimoji="1" lang="ja-JP" altLang="en-US" sz="900" b="0" dirty="0">
                          <a:solidFill>
                            <a:schemeClr val="tx1"/>
                          </a:solidFill>
                          <a:latin typeface="HGMaruGothicMPRO" charset="-128"/>
                          <a:ea typeface="HGMaruGothicMPRO" charset="-128"/>
                          <a:cs typeface="HGMaruGothicMPRO" charset="-128"/>
                        </a:rPr>
                        <a:t>会議室はシステムパネルで</a:t>
                      </a:r>
                      <a:r>
                        <a:rPr kumimoji="1" lang="en-US" altLang="ja-JP" sz="900" b="0" dirty="0">
                          <a:solidFill>
                            <a:schemeClr val="tx1"/>
                          </a:solidFill>
                          <a:latin typeface="HGMaruGothicMPRO" charset="-128"/>
                          <a:ea typeface="HGMaruGothicMPRO" charset="-128"/>
                          <a:cs typeface="HGMaruGothicMPRO" charset="-128"/>
                        </a:rPr>
                        <a:t>2</a:t>
                      </a:r>
                      <a:r>
                        <a:rPr kumimoji="1" lang="ja-JP" altLang="en-US" sz="900" b="0" dirty="0">
                          <a:solidFill>
                            <a:schemeClr val="tx1"/>
                          </a:solidFill>
                          <a:latin typeface="HGMaruGothicMPRO" charset="-128"/>
                          <a:ea typeface="HGMaruGothicMPRO" charset="-128"/>
                          <a:cs typeface="HGMaruGothicMPRO" charset="-128"/>
                        </a:rPr>
                        <a:t>分割に仕切っているため上部が開いており音漏れがします。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システムパネルの施工上、図にない補強が入ったり、会場後方に隙間ができる可能性があります。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部屋の分割利用のため、照明及びカーテン操作は他出展団体への影響がありますので禁止とさせていただきます。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282423297"/>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4-8</a:t>
                      </a:r>
                      <a:r>
                        <a:rPr kumimoji="1" lang="ja-JP" altLang="en-US" sz="900" dirty="0">
                          <a:solidFill>
                            <a:schemeClr val="tx1"/>
                          </a:solidFill>
                          <a:latin typeface="HGMaruGothicMPRO" charset="-128"/>
                          <a:ea typeface="HGMaruGothicMPRO" charset="-128"/>
                          <a:cs typeface="HGMaruGothicMPRO" charset="-128"/>
                        </a:rPr>
                        <a:t>　ワークショップ</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4F</a:t>
                      </a:r>
                      <a:r>
                        <a:rPr kumimoji="1" lang="ja-JP" altLang="en-US" sz="900" dirty="0">
                          <a:solidFill>
                            <a:schemeClr val="tx1"/>
                          </a:solidFill>
                          <a:latin typeface="HGMaruGothicMPRO" charset="-128"/>
                          <a:ea typeface="HGMaruGothicMPRO" charset="-128"/>
                          <a:cs typeface="HGMaruGothicMPRO" charset="-128"/>
                        </a:rPr>
                        <a:t>　</a:t>
                      </a:r>
                      <a:r>
                        <a:rPr kumimoji="1" lang="en-US" altLang="ja-JP" sz="900" dirty="0">
                          <a:solidFill>
                            <a:schemeClr val="tx1"/>
                          </a:solidFill>
                          <a:latin typeface="HGMaruGothicMPRO" charset="-128"/>
                          <a:ea typeface="HGMaruGothicMPRO" charset="-128"/>
                          <a:cs typeface="HGMaruGothicMPRO" charset="-128"/>
                        </a:rPr>
                        <a:t>408</a:t>
                      </a:r>
                      <a:r>
                        <a:rPr kumimoji="1" lang="ja-JP" altLang="en-US" sz="900" dirty="0">
                          <a:solidFill>
                            <a:schemeClr val="tx1"/>
                          </a:solidFill>
                          <a:latin typeface="HGMaruGothicMPRO" charset="-128"/>
                          <a:ea typeface="HGMaruGothicMPRO" charset="-128"/>
                          <a:cs typeface="HGMaruGothicMPRO" charset="-128"/>
                        </a:rPr>
                        <a:t>会議室　</a:t>
                      </a:r>
                      <a:r>
                        <a:rPr kumimoji="1" lang="en-US" altLang="ja-JP" sz="900" dirty="0">
                          <a:solidFill>
                            <a:schemeClr val="tx1"/>
                          </a:solidFill>
                          <a:latin typeface="HGMaruGothicMPRO" charset="-128"/>
                          <a:ea typeface="HGMaruGothicMPRO" charset="-128"/>
                          <a:cs typeface="HGMaruGothicMPRO" charset="-128"/>
                        </a:rPr>
                        <a:t>A</a:t>
                      </a:r>
                      <a:endParaRPr kumimoji="1" lang="ja-JP" altLang="en-US" sz="90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部屋の基本配置を記入してください。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a:t>
            </a:r>
            <a:br>
              <a:rPr lang="en-US" altLang="ja-JP" sz="900" dirty="0">
                <a:solidFill>
                  <a:schemeClr val="tx1"/>
                </a:solidFill>
                <a:latin typeface="HGMaruGothicMPRO" charset="-128"/>
                <a:ea typeface="HGMaruGothicMPRO" charset="-128"/>
                <a:cs typeface="HGMaruGothicMPRO" charset="-128"/>
              </a:rPr>
            </a:br>
            <a:r>
              <a:rPr lang="ja-JP" altLang="en-US" sz="900" dirty="0">
                <a:solidFill>
                  <a:schemeClr val="tx1"/>
                </a:solidFill>
                <a:latin typeface="HGMaruGothicMPRO" charset="-128"/>
                <a:ea typeface="HGMaruGothicMPRO" charset="-128"/>
                <a:cs typeface="HGMaruGothicMPRO" charset="-128"/>
              </a:rPr>
              <a:t>　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プロジェクターよりスクリーン側</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ワークショップの途中でセットチェンジがある場合は、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69" name="テキスト ボックス 68"/>
          <p:cNvSpPr txBox="1"/>
          <p:nvPr/>
        </p:nvSpPr>
        <p:spPr>
          <a:xfrm>
            <a:off x="9466293" y="2488438"/>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a:t>
            </a:r>
            <a:endParaRPr kumimoji="1" lang="en-US" altLang="ja-JP" sz="800" dirty="0">
              <a:latin typeface="HGMaruGothicMPRO" charset="-128"/>
              <a:ea typeface="HGMaruGothicMPRO" charset="-128"/>
              <a:cs typeface="HGMaruGothicMPRO" charset="-128"/>
            </a:endParaRPr>
          </a:p>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45" name="テキスト ボックス 44"/>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
        <p:nvSpPr>
          <p:cNvPr id="25" name="左矢印 24"/>
          <p:cNvSpPr/>
          <p:nvPr/>
        </p:nvSpPr>
        <p:spPr>
          <a:xfrm rot="5400000">
            <a:off x="1013876" y="4599092"/>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74711" y="1387263"/>
            <a:ext cx="386892" cy="195814"/>
          </a:xfrm>
          <a:prstGeom prst="rect">
            <a:avLst/>
          </a:prstGeom>
          <a:noFill/>
        </p:spPr>
        <p:txBody>
          <a:bodyPr wrap="none" lIns="36000" tIns="36000" rIns="36000" bIns="36000" rtlCol="0">
            <a:spAutoFit/>
          </a:bodyPr>
          <a:lstStyle/>
          <a:p>
            <a:pPr>
              <a:tabLst>
                <a:tab pos="614363" algn="l"/>
              </a:tabLst>
            </a:pPr>
            <a:r>
              <a:rPr kumimoji="1" lang="en-US" altLang="ja-JP" sz="800">
                <a:latin typeface="HGMaruGothicMPRO" charset="-128"/>
                <a:ea typeface="HGMaruGothicMPRO" charset="-128"/>
                <a:cs typeface="HGMaruGothicMPRO" charset="-128"/>
              </a:rPr>
              <a:t>408A</a:t>
            </a:r>
            <a:endParaRPr kumimoji="1" lang="ja-JP" altLang="en-US" sz="800" dirty="0">
              <a:latin typeface="HGMaruGothicMPRO" charset="-128"/>
              <a:ea typeface="HGMaruGothicMPRO" charset="-128"/>
              <a:cs typeface="HGMaruGothicMPRO" charset="-128"/>
            </a:endParaRPr>
          </a:p>
        </p:txBody>
      </p:sp>
      <p:sp>
        <p:nvSpPr>
          <p:cNvPr id="5" name="正方形/長方形 4"/>
          <p:cNvSpPr/>
          <p:nvPr/>
        </p:nvSpPr>
        <p:spPr>
          <a:xfrm>
            <a:off x="690283" y="1328593"/>
            <a:ext cx="1706146" cy="3279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396429" y="1328593"/>
            <a:ext cx="1706146" cy="3279266"/>
          </a:xfrm>
          <a:prstGeom prst="rect">
            <a:avLst/>
          </a:prstGeom>
          <a:solidFill>
            <a:schemeClr val="tx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056056" y="1387263"/>
            <a:ext cx="386892"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408B</a:t>
            </a:r>
            <a:endParaRPr kumimoji="1" lang="ja-JP" altLang="en-US" sz="800" dirty="0">
              <a:latin typeface="HGMaruGothicMPRO" charset="-128"/>
              <a:ea typeface="HGMaruGothicMPRO" charset="-128"/>
              <a:cs typeface="HGMaruGothicMPRO" charset="-128"/>
            </a:endParaRPr>
          </a:p>
        </p:txBody>
      </p:sp>
      <p:sp>
        <p:nvSpPr>
          <p:cNvPr id="32" name="正方形/長方形 31"/>
          <p:cNvSpPr/>
          <p:nvPr/>
        </p:nvSpPr>
        <p:spPr>
          <a:xfrm>
            <a:off x="11217110" y="2278220"/>
            <a:ext cx="2749901" cy="4500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1216074" y="6675454"/>
            <a:ext cx="144000" cy="144000"/>
          </a:xfrm>
          <a:prstGeom prst="rect">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134703" y="6763245"/>
            <a:ext cx="306742" cy="318924"/>
          </a:xfrm>
          <a:prstGeom prst="rect">
            <a:avLst/>
          </a:prstGeom>
          <a:noFill/>
        </p:spPr>
        <p:txBody>
          <a:bodyPr wrap="none" lIns="36000" tIns="36000" rIns="36000" bIns="36000" rtlCol="0">
            <a:spAutoFit/>
          </a:bodyPr>
          <a:lstStyle/>
          <a:p>
            <a:pPr algn="ctr">
              <a:tabLst>
                <a:tab pos="614363" algn="l"/>
              </a:tabLst>
            </a:pPr>
            <a:r>
              <a:rPr kumimoji="1" lang="ja-JP" altLang="en-US" sz="800" dirty="0">
                <a:solidFill>
                  <a:srgbClr val="FF0000"/>
                </a:solidFill>
                <a:latin typeface="HGMaruGothicMPRO" charset="-128"/>
                <a:ea typeface="HGMaruGothicMPRO" charset="-128"/>
                <a:cs typeface="HGMaruGothicMPRO" charset="-128"/>
              </a:rPr>
              <a:t>↑</a:t>
            </a:r>
            <a:endParaRPr kumimoji="1" lang="en-US" altLang="ja-JP" sz="800" dirty="0">
              <a:solidFill>
                <a:srgbClr val="FF0000"/>
              </a:solidFill>
              <a:latin typeface="HGMaruGothicMPRO" charset="-128"/>
              <a:ea typeface="HGMaruGothicMPRO" charset="-128"/>
              <a:cs typeface="HGMaruGothicMPRO" charset="-128"/>
            </a:endParaRPr>
          </a:p>
          <a:p>
            <a:pPr algn="ctr">
              <a:tabLst>
                <a:tab pos="614363" algn="l"/>
              </a:tabLst>
            </a:pPr>
            <a:r>
              <a:rPr lang="en-US" altLang="ja-JP" sz="800" dirty="0">
                <a:solidFill>
                  <a:srgbClr val="FF0000"/>
                </a:solidFill>
                <a:latin typeface="HGMaruGothicMPRO" charset="-128"/>
                <a:ea typeface="HGMaruGothicMPRO" charset="-128"/>
                <a:cs typeface="HGMaruGothicMPRO" charset="-128"/>
              </a:rPr>
              <a:t>LAN</a:t>
            </a:r>
            <a:endParaRPr kumimoji="1" lang="ja-JP" altLang="en-US" sz="800" dirty="0">
              <a:solidFill>
                <a:srgbClr val="FF0000"/>
              </a:solidFill>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1946601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rotWithShape="1">
          <a:blip r:embed="rId2">
            <a:extLst>
              <a:ext uri="{28A0092B-C50C-407E-A947-70E740481C1C}">
                <a14:useLocalDpi xmlns:a14="http://schemas.microsoft.com/office/drawing/2010/main" val="0"/>
              </a:ext>
            </a:extLst>
          </a:blip>
          <a:srcRect t="11259"/>
          <a:stretch/>
        </p:blipFill>
        <p:spPr>
          <a:xfrm rot="10800000">
            <a:off x="7920369" y="1791935"/>
            <a:ext cx="6516624" cy="5523264"/>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a:ext>
            </a:extLst>
          </a:blip>
          <a:srcRect t="10275"/>
          <a:stretch/>
        </p:blipFill>
        <p:spPr>
          <a:xfrm rot="10800000">
            <a:off x="432478" y="1535070"/>
            <a:ext cx="3909974" cy="3350695"/>
          </a:xfrm>
          <a:prstGeom prst="rect">
            <a:avLst/>
          </a:prstGeom>
        </p:spPr>
      </p:pic>
      <p:sp>
        <p:nvSpPr>
          <p:cNvPr id="7" name="テキスト ボックス 6"/>
          <p:cNvSpPr txBox="1"/>
          <p:nvPr/>
        </p:nvSpPr>
        <p:spPr>
          <a:xfrm>
            <a:off x="432000" y="984830"/>
            <a:ext cx="1323687" cy="211203"/>
          </a:xfrm>
          <a:prstGeom prst="rect">
            <a:avLst/>
          </a:prstGeom>
          <a:noFill/>
        </p:spPr>
        <p:txBody>
          <a:bodyPr wrap="none" lIns="36000" tIns="36000" rIns="36000" bIns="36000" rtlCol="0">
            <a:spAutoFit/>
          </a:bodyPr>
          <a:lstStyle/>
          <a:p>
            <a:r>
              <a:rPr kumimoji="1" lang="ja-JP" altLang="en-US" sz="900">
                <a:latin typeface="HGMaruGothicMPRO" charset="-128"/>
                <a:ea typeface="HGMaruGothicMPRO" charset="-128"/>
                <a:cs typeface="HGMaruGothicMPRO" charset="-128"/>
              </a:rPr>
              <a:t>■基本</a:t>
            </a:r>
            <a:r>
              <a:rPr kumimoji="1" lang="ja-JP" altLang="en-US" sz="900" dirty="0">
                <a:latin typeface="HGMaruGothicMPRO" charset="-128"/>
                <a:ea typeface="HGMaruGothicMPRO" charset="-128"/>
                <a:cs typeface="HGMaruGothicMPRO" charset="-128"/>
              </a:rPr>
              <a:t>レイアウト</a:t>
            </a:r>
            <a:r>
              <a:rPr kumimoji="1" lang="en-US" altLang="ja-JP" sz="900" dirty="0">
                <a:latin typeface="HGMaruGothicMPRO" charset="-128"/>
                <a:ea typeface="HGMaruGothicMPRO" charset="-128"/>
                <a:cs typeface="HGMaruGothicMPRO" charset="-128"/>
              </a:rPr>
              <a:t>	</a:t>
            </a:r>
            <a:endParaRPr kumimoji="1" lang="ja-JP" altLang="en-US" sz="900" dirty="0">
              <a:latin typeface="HGMaruGothicMPRO" charset="-128"/>
              <a:ea typeface="HGMaruGothicMPRO" charset="-128"/>
              <a:cs typeface="HGMaruGothicMPRO"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93275355"/>
              </p:ext>
            </p:extLst>
          </p:nvPr>
        </p:nvGraphicFramePr>
        <p:xfrm>
          <a:off x="431997" y="5346700"/>
          <a:ext cx="3644805" cy="4343700"/>
        </p:xfrm>
        <a:graphic>
          <a:graphicData uri="http://schemas.openxmlformats.org/drawingml/2006/table">
            <a:tbl>
              <a:tblPr firstRow="1" bandRow="1">
                <a:tableStyleId>{5C22544A-7EE6-4342-B048-85BDC9FD1C3A}</a:tableStyleId>
              </a:tblPr>
              <a:tblGrid>
                <a:gridCol w="728961">
                  <a:extLst>
                    <a:ext uri="{9D8B030D-6E8A-4147-A177-3AD203B41FA5}">
                      <a16:colId xmlns:a16="http://schemas.microsoft.com/office/drawing/2014/main" val="20000"/>
                    </a:ext>
                  </a:extLst>
                </a:gridCol>
                <a:gridCol w="2915844">
                  <a:extLst>
                    <a:ext uri="{9D8B030D-6E8A-4147-A177-3AD203B41FA5}">
                      <a16:colId xmlns:a16="http://schemas.microsoft.com/office/drawing/2014/main" val="20001"/>
                    </a:ext>
                  </a:extLst>
                </a:gridCol>
              </a:tblGrid>
              <a:tr h="0">
                <a:tc gridSpan="2">
                  <a:txBody>
                    <a:bodyPr/>
                    <a:lstStyle/>
                    <a:p>
                      <a:r>
                        <a:rPr kumimoji="1" lang="ja-JP" altLang="en-US" sz="900" b="0" dirty="0">
                          <a:solidFill>
                            <a:schemeClr val="tx1"/>
                          </a:solidFill>
                          <a:latin typeface="HGMaruGothicMPRO" charset="-128"/>
                          <a:ea typeface="HGMaruGothicMPRO" charset="-128"/>
                          <a:cs typeface="HGMaruGothicMPRO" charset="-128"/>
                        </a:rPr>
                        <a:t>■基本設備</a:t>
                      </a:r>
                    </a:p>
                  </a:txBody>
                  <a:tcPr marL="36000" marR="36000" marT="36000" marB="36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900" dirty="0">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面積</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全スパン：</a:t>
                      </a:r>
                      <a:r>
                        <a:rPr kumimoji="1" lang="en-US" altLang="ja-JP" sz="900" b="0" dirty="0">
                          <a:solidFill>
                            <a:schemeClr val="tx1"/>
                          </a:solidFill>
                          <a:latin typeface="HGMaruGothicMPRO" charset="-128"/>
                          <a:ea typeface="HGMaruGothicMPRO" charset="-128"/>
                          <a:cs typeface="HGMaruGothicMPRO" charset="-128"/>
                        </a:rPr>
                        <a:t>203</a:t>
                      </a:r>
                      <a:r>
                        <a:rPr kumimoji="1" lang="ja-JP" altLang="en-US" sz="900" b="0" dirty="0">
                          <a:solidFill>
                            <a:schemeClr val="tx1"/>
                          </a:solidFill>
                          <a:latin typeface="HGMaruGothicMPRO" charset="-128"/>
                          <a:ea typeface="HGMaruGothicMPRO" charset="-128"/>
                          <a:cs typeface="HGMaruGothicMPRO" charset="-128"/>
                        </a:rPr>
                        <a:t>㎡　各部屋：約</a:t>
                      </a:r>
                      <a:r>
                        <a:rPr kumimoji="1" lang="en-US" altLang="ja-JP" sz="900" b="0" dirty="0">
                          <a:solidFill>
                            <a:schemeClr val="tx1"/>
                          </a:solidFill>
                          <a:latin typeface="HGMaruGothicMPRO" charset="-128"/>
                          <a:ea typeface="HGMaruGothicMPRO" charset="-128"/>
                          <a:cs typeface="HGMaruGothicMPRO" charset="-128"/>
                        </a:rPr>
                        <a:t>100</a:t>
                      </a:r>
                      <a:r>
                        <a:rPr kumimoji="1" lang="ja-JP" altLang="en-US" sz="900" b="0" dirty="0">
                          <a:solidFill>
                            <a:schemeClr val="tx1"/>
                          </a:solidFill>
                          <a:latin typeface="HGMaruGothicMPRO" charset="-128"/>
                          <a:ea typeface="HGMaruGothicMPRO" charset="-128"/>
                          <a:cs typeface="HGMaruGothicMPRO" charset="-128"/>
                        </a:rPr>
                        <a:t>㎡</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座席数</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各部屋：</a:t>
                      </a:r>
                      <a:r>
                        <a:rPr kumimoji="1" lang="en-US" altLang="ja-JP" sz="900" b="0" dirty="0">
                          <a:solidFill>
                            <a:schemeClr val="tx1"/>
                          </a:solidFill>
                          <a:latin typeface="HGMaruGothicMPRO" charset="-128"/>
                          <a:ea typeface="HGMaruGothicMPRO" charset="-128"/>
                          <a:cs typeface="HGMaruGothicMPRO" charset="-128"/>
                        </a:rPr>
                        <a:t>48</a:t>
                      </a:r>
                      <a:r>
                        <a:rPr kumimoji="1" lang="ja-JP" altLang="en-US" sz="900" b="0" dirty="0">
                          <a:solidFill>
                            <a:schemeClr val="tx1"/>
                          </a:solidFill>
                          <a:latin typeface="HGMaruGothicMPRO" charset="-128"/>
                          <a:ea typeface="HGMaruGothicMPRO" charset="-128"/>
                          <a:cs typeface="HGMaruGothicMPRO" charset="-128"/>
                        </a:rPr>
                        <a:t>席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スクール形式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天井高</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3.5m</a:t>
                      </a:r>
                      <a:r>
                        <a:rPr kumimoji="1" lang="ja-JP" altLang="en-US" sz="900" b="0" dirty="0">
                          <a:solidFill>
                            <a:schemeClr val="tx1"/>
                          </a:solidFill>
                          <a:latin typeface="HGMaruGothicMPRO" charset="-128"/>
                          <a:ea typeface="HGMaruGothicMPRO" charset="-128"/>
                          <a:cs typeface="HGMaruGothicMPRO" charset="-128"/>
                        </a:rPr>
                        <a:t>　下り天井部</a:t>
                      </a:r>
                      <a:r>
                        <a:rPr kumimoji="1" lang="en-US" altLang="ja-JP" sz="900" b="0" dirty="0">
                          <a:solidFill>
                            <a:schemeClr val="tx1"/>
                          </a:solidFill>
                          <a:latin typeface="HGMaruGothicMPRO" charset="-128"/>
                          <a:ea typeface="HGMaruGothicMPRO" charset="-128"/>
                          <a:cs typeface="HGMaruGothicMPRO" charset="-128"/>
                        </a:rPr>
                        <a:t>3.0m</a:t>
                      </a:r>
                      <a:r>
                        <a:rPr kumimoji="1" lang="ja-JP" altLang="en-US" sz="900" b="0" dirty="0">
                          <a:solidFill>
                            <a:schemeClr val="tx1"/>
                          </a:solidFill>
                          <a:latin typeface="HGMaruGothicMPRO" charset="-128"/>
                          <a:ea typeface="HGMaruGothicMPRO" charset="-128"/>
                          <a:cs typeface="HGMaruGothicMPRO" charset="-128"/>
                        </a:rPr>
                        <a:t>（緑色部分）</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ステージ</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映像</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en-US" altLang="ja-JP" sz="900" b="0" dirty="0">
                          <a:solidFill>
                            <a:schemeClr val="tx1"/>
                          </a:solidFill>
                          <a:latin typeface="HGMaruGothicMPRO" charset="-128"/>
                          <a:ea typeface="HGMaruGothicMPRO" charset="-128"/>
                          <a:cs typeface="HGMaruGothicMPRO" charset="-128"/>
                        </a:rPr>
                        <a:t>100</a:t>
                      </a:r>
                      <a:r>
                        <a:rPr kumimoji="1" lang="ja-JP" altLang="en-US" sz="900" b="0" dirty="0">
                          <a:solidFill>
                            <a:schemeClr val="tx1"/>
                          </a:solidFill>
                          <a:latin typeface="HGMaruGothicMPRO" charset="-128"/>
                          <a:ea typeface="HGMaruGothicMPRO" charset="-128"/>
                          <a:cs typeface="HGMaruGothicMPRO" charset="-128"/>
                        </a:rPr>
                        <a:t>インチ（</a:t>
                      </a:r>
                      <a:r>
                        <a:rPr kumimoji="1" lang="en-US" altLang="ja-JP" sz="900" b="0" dirty="0">
                          <a:solidFill>
                            <a:schemeClr val="tx1"/>
                          </a:solidFill>
                          <a:latin typeface="HGMaruGothicMPRO" charset="-128"/>
                          <a:ea typeface="HGMaruGothicMPRO" charset="-128"/>
                          <a:cs typeface="HGMaruGothicMPRO" charset="-128"/>
                        </a:rPr>
                        <a:t>16:9</a:t>
                      </a:r>
                      <a:r>
                        <a:rPr kumimoji="1" lang="ja-JP" altLang="en-US" sz="900" b="0" dirty="0">
                          <a:solidFill>
                            <a:schemeClr val="tx1"/>
                          </a:solidFill>
                          <a:latin typeface="HGMaruGothicMPRO" charset="-128"/>
                          <a:ea typeface="HGMaruGothicMPRO" charset="-128"/>
                          <a:cs typeface="HGMaruGothicMPRO" charset="-128"/>
                        </a:rPr>
                        <a:t>）スクリーン、プロジェクター</a:t>
                      </a:r>
                      <a:br>
                        <a:rPr kumimoji="1" lang="en-US" altLang="ja-JP" sz="900" b="0" dirty="0">
                          <a:solidFill>
                            <a:schemeClr val="tx1"/>
                          </a:solidFill>
                          <a:latin typeface="HGMaruGothicMPRO" charset="-128"/>
                          <a:ea typeface="HGMaruGothicMPRO" charset="-128"/>
                          <a:cs typeface="HGMaruGothicMPRO" charset="-128"/>
                        </a:rPr>
                      </a:br>
                      <a:r>
                        <a:rPr kumimoji="1" lang="ja-JP" altLang="en-US" sz="900" b="0" dirty="0">
                          <a:solidFill>
                            <a:schemeClr val="tx1"/>
                          </a:solidFill>
                          <a:latin typeface="HGMaruGothicMPRO" charset="-128"/>
                          <a:ea typeface="HGMaruGothicMPRO" charset="-128"/>
                          <a:cs typeface="HGMaruGothicMPRO" charset="-128"/>
                        </a:rPr>
                        <a:t>映像ケーブル（</a:t>
                      </a:r>
                      <a:r>
                        <a:rPr kumimoji="1" lang="en-US" altLang="ja-JP" sz="900" b="0" dirty="0">
                          <a:solidFill>
                            <a:schemeClr val="tx1"/>
                          </a:solidFill>
                          <a:latin typeface="HGMaruGothicMPRO" charset="-128"/>
                          <a:ea typeface="HGMaruGothicMPRO" charset="-128"/>
                          <a:cs typeface="HGMaruGothicMPRO" charset="-128"/>
                        </a:rPr>
                        <a:t>HDMI or D-sub</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×1</a:t>
                      </a: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b="0" dirty="0">
                          <a:solidFill>
                            <a:schemeClr val="tx1"/>
                          </a:solidFill>
                          <a:latin typeface="HGMaruGothicMPRO" charset="-128"/>
                          <a:ea typeface="HGMaruGothicMPRO" charset="-128"/>
                          <a:cs typeface="HGMaruGothicMPRO" charset="-128"/>
                        </a:rPr>
                        <a:t>映像送出機器（</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a:t>
                      </a:r>
                      <a:r>
                        <a:rPr kumimoji="1" lang="en-US" altLang="ja-JP" sz="900" b="0" dirty="0">
                          <a:solidFill>
                            <a:schemeClr val="tx1"/>
                          </a:solidFill>
                          <a:latin typeface="HGMaruGothicMPRO" charset="-128"/>
                          <a:ea typeface="HGMaruGothicMPRO" charset="-128"/>
                          <a:cs typeface="HGMaruGothicMPRO" charset="-128"/>
                        </a:rPr>
                        <a:t>DVD</a:t>
                      </a:r>
                      <a:r>
                        <a:rPr kumimoji="1" lang="ja-JP" altLang="en-US" sz="900" b="0" dirty="0">
                          <a:solidFill>
                            <a:schemeClr val="tx1"/>
                          </a:solidFill>
                          <a:latin typeface="HGMaruGothicMPRO" charset="-128"/>
                          <a:ea typeface="HGMaruGothicMPRO" charset="-128"/>
                          <a:cs typeface="HGMaruGothicMPRO" charset="-128"/>
                        </a:rPr>
                        <a:t>デッキ等）はありません。</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上記以外のコネクターの場合は変換器をご用意ください。</a:t>
                      </a:r>
                      <a:endParaRPr kumimoji="1" lang="en-US" altLang="ja-JP" sz="900" b="0" dirty="0">
                        <a:solidFill>
                          <a:schemeClr val="tx1"/>
                        </a:solidFill>
                        <a:latin typeface="HGMaruGothicMPRO" charset="-128"/>
                        <a:ea typeface="HGMaruGothicMPRO" charset="-128"/>
                        <a:cs typeface="HGMaruGothicMPRO" charset="-128"/>
                      </a:endParaRPr>
                    </a:p>
                    <a:p>
                      <a:pPr marL="133350" indent="-133350">
                        <a:spcAft>
                          <a:spcPts val="300"/>
                        </a:spcAft>
                        <a:tabLst/>
                      </a:pPr>
                      <a:r>
                        <a:rPr kumimoji="1" lang="en-US" altLang="ja-JP" sz="900" b="0" dirty="0">
                          <a:solidFill>
                            <a:schemeClr val="tx1"/>
                          </a:solidFill>
                          <a:latin typeface="HGMaruGothicMPRO" charset="-128"/>
                          <a:ea typeface="HGMaruGothicMPRO" charset="-128"/>
                          <a:cs typeface="HGMaruGothicMPRO" charset="-128"/>
                        </a:rPr>
                        <a:t>※</a:t>
                      </a:r>
                      <a:r>
                        <a:rPr kumimoji="1" lang="en-US" altLang="ja-JP" sz="900" dirty="0">
                          <a:latin typeface="HGMaruGothicMPRO" charset="-128"/>
                          <a:ea typeface="HGMaruGothicMPRO" charset="-128"/>
                          <a:cs typeface="HGMaruGothicMPRO" charset="-128"/>
                        </a:rPr>
                        <a:t>	</a:t>
                      </a:r>
                      <a:r>
                        <a:rPr kumimoji="1" lang="ja-JP" altLang="en-US" sz="900" dirty="0">
                          <a:latin typeface="HGMaruGothicMPRO" charset="-128"/>
                          <a:ea typeface="HGMaruGothicMPRO" charset="-128"/>
                          <a:cs typeface="HGMaruGothicMPRO" charset="-128"/>
                        </a:rPr>
                        <a:t>プロジェクターの画角は</a:t>
                      </a:r>
                      <a:r>
                        <a:rPr kumimoji="1" lang="en-US" altLang="ja-JP" sz="900" dirty="0">
                          <a:latin typeface="HGMaruGothicMPRO" charset="-128"/>
                          <a:ea typeface="HGMaruGothicMPRO" charset="-128"/>
                          <a:cs typeface="HGMaruGothicMPRO" charset="-128"/>
                        </a:rPr>
                        <a:t>16:9</a:t>
                      </a:r>
                      <a:r>
                        <a:rPr kumimoji="1" lang="ja-JP" altLang="en-US" sz="900" dirty="0">
                          <a:latin typeface="HGMaruGothicMPRO" charset="-128"/>
                          <a:ea typeface="HGMaruGothicMPRO" charset="-128"/>
                          <a:cs typeface="HGMaruGothicMPRO" charset="-128"/>
                        </a:rPr>
                        <a:t>でセットしてあります。</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音響</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ナシ</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その他</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spcAft>
                          <a:spcPts val="300"/>
                        </a:spcAft>
                      </a:pPr>
                      <a:r>
                        <a:rPr kumimoji="1" lang="ja-JP" altLang="en-US" sz="900" b="0" dirty="0">
                          <a:solidFill>
                            <a:schemeClr val="tx1"/>
                          </a:solidFill>
                          <a:latin typeface="HGMaruGothicMPRO" charset="-128"/>
                          <a:ea typeface="HGMaruGothicMPRO" charset="-128"/>
                          <a:cs typeface="HGMaruGothicMPRO" charset="-128"/>
                        </a:rPr>
                        <a:t>有線</a:t>
                      </a:r>
                      <a:r>
                        <a:rPr kumimoji="1" lang="en-US" altLang="ja-JP" sz="900" b="0" dirty="0">
                          <a:solidFill>
                            <a:schemeClr val="tx1"/>
                          </a:solidFill>
                          <a:latin typeface="HGMaruGothicMPRO" charset="-128"/>
                          <a:ea typeface="HGMaruGothicMPRO" charset="-128"/>
                          <a:cs typeface="HGMaruGothicMPRO" charset="-128"/>
                        </a:rPr>
                        <a:t>LAN</a:t>
                      </a:r>
                      <a:r>
                        <a:rPr kumimoji="1" lang="ja-JP" altLang="en-US" sz="900" b="0" dirty="0">
                          <a:solidFill>
                            <a:schemeClr val="tx1"/>
                          </a:solidFill>
                          <a:latin typeface="HGMaruGothicMPRO" charset="-128"/>
                          <a:ea typeface="HGMaruGothicMPRO" charset="-128"/>
                          <a:cs typeface="HGMaruGothicMPRO" charset="-128"/>
                        </a:rPr>
                        <a:t>　</a:t>
                      </a:r>
                      <a:r>
                        <a:rPr kumimoji="1" lang="en-US" altLang="ja-JP" sz="900" b="0" dirty="0">
                          <a:solidFill>
                            <a:schemeClr val="tx1"/>
                          </a:solidFill>
                          <a:latin typeface="HGMaruGothicMPRO" charset="-128"/>
                          <a:ea typeface="HGMaruGothicMPRO" charset="-128"/>
                          <a:cs typeface="HGMaruGothicMPRO" charset="-128"/>
                        </a:rPr>
                        <a:t>※</a:t>
                      </a:r>
                      <a:r>
                        <a:rPr kumimoji="1" lang="ja-JP" altLang="en-US" sz="900" b="0" dirty="0">
                          <a:solidFill>
                            <a:schemeClr val="tx1"/>
                          </a:solidFill>
                          <a:latin typeface="HGMaruGothicMPRO" charset="-128"/>
                          <a:ea typeface="HGMaruGothicMPRO" charset="-128"/>
                          <a:cs typeface="HGMaruGothicMPRO" charset="-128"/>
                        </a:rPr>
                        <a:t>ケーブル等はご用意ください</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dist"/>
                      <a:r>
                        <a:rPr kumimoji="1" lang="ja-JP" altLang="en-US" sz="900" b="0" dirty="0">
                          <a:solidFill>
                            <a:schemeClr val="tx1"/>
                          </a:solidFill>
                          <a:latin typeface="HGMaruGothicMPRO" charset="-128"/>
                          <a:ea typeface="HGMaruGothicMPRO" charset="-128"/>
                          <a:cs typeface="HGMaruGothicMPRO" charset="-128"/>
                        </a:rPr>
                        <a:t>注意事項</a:t>
                      </a: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88900" indent="-88900">
                        <a:spcAft>
                          <a:spcPts val="300"/>
                        </a:spcAft>
                        <a:buFont typeface=".LucidaGrandeUI" charset="0"/>
                        <a:buChar char="▸"/>
                        <a:tabLst/>
                      </a:pPr>
                      <a:r>
                        <a:rPr kumimoji="1" lang="en-US" altLang="ja-JP" sz="900" b="0" dirty="0">
                          <a:solidFill>
                            <a:schemeClr val="tx1"/>
                          </a:solidFill>
                          <a:latin typeface="HGMaruGothicMPRO" charset="-128"/>
                          <a:ea typeface="HGMaruGothicMPRO" charset="-128"/>
                          <a:cs typeface="HGMaruGothicMPRO" charset="-128"/>
                        </a:rPr>
                        <a:t>408</a:t>
                      </a:r>
                      <a:r>
                        <a:rPr kumimoji="1" lang="ja-JP" altLang="en-US" sz="900" b="0" dirty="0">
                          <a:solidFill>
                            <a:schemeClr val="tx1"/>
                          </a:solidFill>
                          <a:latin typeface="HGMaruGothicMPRO" charset="-128"/>
                          <a:ea typeface="HGMaruGothicMPRO" charset="-128"/>
                          <a:cs typeface="HGMaruGothicMPRO" charset="-128"/>
                        </a:rPr>
                        <a:t>会議室はシステムパネルで</a:t>
                      </a:r>
                      <a:r>
                        <a:rPr kumimoji="1" lang="en-US" altLang="ja-JP" sz="900" b="0" dirty="0">
                          <a:solidFill>
                            <a:schemeClr val="tx1"/>
                          </a:solidFill>
                          <a:latin typeface="HGMaruGothicMPRO" charset="-128"/>
                          <a:ea typeface="HGMaruGothicMPRO" charset="-128"/>
                          <a:cs typeface="HGMaruGothicMPRO" charset="-128"/>
                        </a:rPr>
                        <a:t>2</a:t>
                      </a:r>
                      <a:r>
                        <a:rPr kumimoji="1" lang="ja-JP" altLang="en-US" sz="900" b="0" dirty="0">
                          <a:solidFill>
                            <a:schemeClr val="tx1"/>
                          </a:solidFill>
                          <a:latin typeface="HGMaruGothicMPRO" charset="-128"/>
                          <a:ea typeface="HGMaruGothicMPRO" charset="-128"/>
                          <a:cs typeface="HGMaruGothicMPRO" charset="-128"/>
                        </a:rPr>
                        <a:t>分割に仕切っているため上部が開いており音漏れがします。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システムパネルの施工上、図にない補強が入ったり、会場後方に隙間ができる可能性があります。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部屋の分割利用のため、照明及びカーテン操作は他出展団体への影響がありますので禁止とさせていただきます。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会場運営（レイアウト変更、来場者の入退場管理、原状回復）・進行（本番中の転換作業、</a:t>
                      </a:r>
                      <a:r>
                        <a:rPr kumimoji="1" lang="en-US" altLang="ja-JP" sz="900" b="0" dirty="0">
                          <a:solidFill>
                            <a:schemeClr val="tx1"/>
                          </a:solidFill>
                          <a:latin typeface="HGMaruGothicMPRO" charset="-128"/>
                          <a:ea typeface="HGMaruGothicMPRO" charset="-128"/>
                          <a:cs typeface="HGMaruGothicMPRO" charset="-128"/>
                        </a:rPr>
                        <a:t>PC</a:t>
                      </a:r>
                      <a:r>
                        <a:rPr kumimoji="1" lang="ja-JP" altLang="en-US" sz="900" b="0" dirty="0">
                          <a:solidFill>
                            <a:schemeClr val="tx1"/>
                          </a:solidFill>
                          <a:latin typeface="HGMaruGothicMPRO" charset="-128"/>
                          <a:ea typeface="HGMaruGothicMPRO" charset="-128"/>
                          <a:cs typeface="HGMaruGothicMPRO" charset="-128"/>
                        </a:rPr>
                        <a:t>操作）は全て出展者で行っていただきます。</a:t>
                      </a:r>
                      <a:endParaRPr kumimoji="1" lang="en-US" altLang="ja-JP" sz="900" b="0" dirty="0">
                        <a:solidFill>
                          <a:schemeClr val="tx1"/>
                        </a:solidFill>
                        <a:latin typeface="HGMaruGothicMPRO" charset="-128"/>
                        <a:ea typeface="HGMaruGothicMPRO" charset="-128"/>
                        <a:cs typeface="HGMaruGothicMPRO" charset="-128"/>
                      </a:endParaRPr>
                    </a:p>
                    <a:p>
                      <a:pPr marL="88900" indent="-88900">
                        <a:spcAft>
                          <a:spcPts val="300"/>
                        </a:spcAft>
                        <a:buFont typeface=".LucidaGrandeUI" charset="0"/>
                        <a:buChar char="▸"/>
                        <a:tabLst/>
                      </a:pPr>
                      <a:r>
                        <a:rPr kumimoji="1" lang="ja-JP" altLang="en-US" sz="900" b="0" dirty="0">
                          <a:solidFill>
                            <a:schemeClr val="tx1"/>
                          </a:solidFill>
                          <a:latin typeface="HGMaruGothicMPRO" charset="-128"/>
                          <a:ea typeface="HGMaruGothicMPRO" charset="-128"/>
                          <a:cs typeface="HGMaruGothicMPRO" charset="-128"/>
                        </a:rPr>
                        <a:t>イス・テーブルを除く上記備品以外は全て有料オプションとなります</a:t>
                      </a:r>
                      <a:endParaRPr kumimoji="1" lang="en-US" altLang="ja-JP"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96823381"/>
              </p:ext>
            </p:extLst>
          </p:nvPr>
        </p:nvGraphicFramePr>
        <p:xfrm>
          <a:off x="431998" y="416174"/>
          <a:ext cx="14256104" cy="4183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20000"/>
                    </a:ext>
                  </a:extLst>
                </a:gridCol>
                <a:gridCol w="3600000">
                  <a:extLst>
                    <a:ext uri="{9D8B030D-6E8A-4147-A177-3AD203B41FA5}">
                      <a16:colId xmlns:a16="http://schemas.microsoft.com/office/drawing/2014/main" val="20001"/>
                    </a:ext>
                  </a:extLst>
                </a:gridCol>
                <a:gridCol w="900000">
                  <a:extLst>
                    <a:ext uri="{9D8B030D-6E8A-4147-A177-3AD203B41FA5}">
                      <a16:colId xmlns:a16="http://schemas.microsoft.com/office/drawing/2014/main" val="20002"/>
                    </a:ext>
                  </a:extLst>
                </a:gridCol>
                <a:gridCol w="1368000">
                  <a:extLst>
                    <a:ext uri="{9D8B030D-6E8A-4147-A177-3AD203B41FA5}">
                      <a16:colId xmlns:a16="http://schemas.microsoft.com/office/drawing/2014/main" val="20003"/>
                    </a:ext>
                  </a:extLst>
                </a:gridCol>
                <a:gridCol w="900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900000">
                  <a:extLst>
                    <a:ext uri="{9D8B030D-6E8A-4147-A177-3AD203B41FA5}">
                      <a16:colId xmlns:a16="http://schemas.microsoft.com/office/drawing/2014/main" val="20006"/>
                    </a:ext>
                  </a:extLst>
                </a:gridCol>
                <a:gridCol w="1440000">
                  <a:extLst>
                    <a:ext uri="{9D8B030D-6E8A-4147-A177-3AD203B41FA5}">
                      <a16:colId xmlns:a16="http://schemas.microsoft.com/office/drawing/2014/main" val="20007"/>
                    </a:ext>
                  </a:extLst>
                </a:gridCol>
                <a:gridCol w="1296104">
                  <a:extLst>
                    <a:ext uri="{9D8B030D-6E8A-4147-A177-3AD203B41FA5}">
                      <a16:colId xmlns:a16="http://schemas.microsoft.com/office/drawing/2014/main" val="20008"/>
                    </a:ext>
                  </a:extLst>
                </a:gridCol>
              </a:tblGrid>
              <a:tr h="0">
                <a:tc rowSpan="2">
                  <a:txBody>
                    <a:bodyPr/>
                    <a:lstStyle/>
                    <a:p>
                      <a:pPr algn="ctr"/>
                      <a:r>
                        <a:rPr kumimoji="1" lang="en-US" altLang="ja-JP" sz="900" dirty="0">
                          <a:solidFill>
                            <a:schemeClr val="tx1"/>
                          </a:solidFill>
                          <a:latin typeface="HGMaruGothicMPRO" charset="-128"/>
                          <a:ea typeface="HGMaruGothicMPRO" charset="-128"/>
                          <a:cs typeface="HGMaruGothicMPRO" charset="-128"/>
                        </a:rPr>
                        <a:t>4-9</a:t>
                      </a:r>
                      <a:r>
                        <a:rPr kumimoji="1" lang="ja-JP" altLang="en-US" sz="900" dirty="0">
                          <a:solidFill>
                            <a:schemeClr val="tx1"/>
                          </a:solidFill>
                          <a:latin typeface="HGMaruGothicMPRO" charset="-128"/>
                          <a:ea typeface="HGMaruGothicMPRO" charset="-128"/>
                          <a:cs typeface="HGMaruGothicMPRO" charset="-128"/>
                        </a:rPr>
                        <a:t>　ワークショップ</a:t>
                      </a:r>
                      <a:r>
                        <a:rPr kumimoji="1" lang="en-US" altLang="ja-JP" sz="900" dirty="0">
                          <a:solidFill>
                            <a:schemeClr val="tx1"/>
                          </a:solidFill>
                          <a:latin typeface="HGMaruGothicMPRO" charset="-128"/>
                          <a:ea typeface="HGMaruGothicMPRO" charset="-128"/>
                          <a:cs typeface="HGMaruGothicMPRO" charset="-128"/>
                        </a:rPr>
                        <a:t> </a:t>
                      </a:r>
                      <a:r>
                        <a:rPr kumimoji="1" lang="ja-JP" altLang="en-US" sz="900" dirty="0">
                          <a:solidFill>
                            <a:schemeClr val="tx1"/>
                          </a:solidFill>
                          <a:latin typeface="HGMaruGothicMPRO" charset="-128"/>
                          <a:ea typeface="HGMaruGothicMPRO" charset="-128"/>
                          <a:cs typeface="HGMaruGothicMPRO" charset="-128"/>
                        </a:rPr>
                        <a:t>レイアウト</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a:r>
                        <a:rPr kumimoji="1" lang="ja-JP" altLang="en-US" sz="900" dirty="0">
                          <a:solidFill>
                            <a:schemeClr val="tx1"/>
                          </a:solidFill>
                          <a:latin typeface="HGMaruGothicMPRO" charset="-128"/>
                          <a:ea typeface="HGMaruGothicMPRO" charset="-128"/>
                          <a:cs typeface="HGMaruGothicMPRO" charset="-128"/>
                        </a:rPr>
                        <a:t>名古屋コンベンションホール　</a:t>
                      </a:r>
                      <a:r>
                        <a:rPr kumimoji="1" lang="en-US" altLang="ja-JP" sz="900" dirty="0">
                          <a:solidFill>
                            <a:schemeClr val="tx1"/>
                          </a:solidFill>
                          <a:latin typeface="HGMaruGothicMPRO" charset="-128"/>
                          <a:ea typeface="HGMaruGothicMPRO" charset="-128"/>
                          <a:cs typeface="HGMaruGothicMPRO" charset="-128"/>
                        </a:rPr>
                        <a:t>4F</a:t>
                      </a:r>
                      <a:r>
                        <a:rPr kumimoji="1" lang="ja-JP" altLang="en-US" sz="900" dirty="0">
                          <a:solidFill>
                            <a:schemeClr val="tx1"/>
                          </a:solidFill>
                          <a:latin typeface="HGMaruGothicMPRO" charset="-128"/>
                          <a:ea typeface="HGMaruGothicMPRO" charset="-128"/>
                          <a:cs typeface="HGMaruGothicMPRO" charset="-128"/>
                        </a:rPr>
                        <a:t>　</a:t>
                      </a:r>
                      <a:r>
                        <a:rPr kumimoji="1" lang="en-US" altLang="ja-JP" sz="900" dirty="0">
                          <a:solidFill>
                            <a:schemeClr val="tx1"/>
                          </a:solidFill>
                          <a:latin typeface="HGMaruGothicMPRO" charset="-128"/>
                          <a:ea typeface="HGMaruGothicMPRO" charset="-128"/>
                          <a:cs typeface="HGMaruGothicMPRO" charset="-128"/>
                        </a:rPr>
                        <a:t>408</a:t>
                      </a:r>
                      <a:r>
                        <a:rPr kumimoji="1" lang="ja-JP" altLang="en-US" sz="900" dirty="0">
                          <a:solidFill>
                            <a:schemeClr val="tx1"/>
                          </a:solidFill>
                          <a:latin typeface="HGMaruGothicMPRO" charset="-128"/>
                          <a:ea typeface="HGMaruGothicMPRO" charset="-128"/>
                          <a:cs typeface="HGMaruGothicMPRO" charset="-128"/>
                        </a:rPr>
                        <a:t>会議室　</a:t>
                      </a:r>
                      <a:r>
                        <a:rPr kumimoji="1" lang="en-US" altLang="ja-JP" sz="900" dirty="0">
                          <a:solidFill>
                            <a:schemeClr val="tx1"/>
                          </a:solidFill>
                          <a:latin typeface="HGMaruGothicMPRO" charset="-128"/>
                          <a:ea typeface="HGMaruGothicMPRO" charset="-128"/>
                          <a:cs typeface="HGMaruGothicMPRO" charset="-128"/>
                        </a:rPr>
                        <a:t>B</a:t>
                      </a:r>
                      <a:endParaRPr kumimoji="1" lang="ja-JP" altLang="en-US" sz="90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a:t>
                      </a:r>
                      <a:r>
                        <a:rPr kumimoji="1" lang="en-US" altLang="ja-JP" sz="900" b="0" dirty="0">
                          <a:solidFill>
                            <a:schemeClr val="tx1"/>
                          </a:solidFill>
                          <a:latin typeface="HGMaruGothicMPRO" charset="-128"/>
                          <a:ea typeface="HGMaruGothicMPRO" charset="-128"/>
                          <a:cs typeface="HGMaruGothicMPRO" charset="-128"/>
                        </a:rPr>
                        <a:t>ID</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en-US" altLang="ja-JP" sz="900" b="0" dirty="0">
                          <a:solidFill>
                            <a:schemeClr val="tx1"/>
                          </a:solidFill>
                          <a:latin typeface="HGMaruGothicMPRO" charset="-128"/>
                          <a:ea typeface="HGMaruGothicMPRO" charset="-128"/>
                          <a:cs typeface="HGMaruGothicMPRO" charset="-128"/>
                        </a:rPr>
                        <a:t>-</a:t>
                      </a: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出展日</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　　</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出展時間</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a:spcAft>
                          <a:spcPts val="300"/>
                        </a:spcAft>
                      </a:pPr>
                      <a:r>
                        <a:rPr kumimoji="1" lang="ja-JP" altLang="en-US" sz="1000" dirty="0">
                          <a:latin typeface="HGMaruGothicMPRO" charset="-128"/>
                          <a:ea typeface="HGMaruGothicMPRO" charset="-128"/>
                          <a:cs typeface="HGMaruGothicMPRO" charset="-128"/>
                        </a:rPr>
                        <a:t>提出期限</a:t>
                      </a:r>
                      <a:endParaRPr kumimoji="1" lang="en-US" altLang="ja-JP" sz="1000" dirty="0">
                        <a:latin typeface="HGMaruGothicMPRO" charset="-128"/>
                        <a:ea typeface="HGMaruGothicMPRO" charset="-128"/>
                        <a:cs typeface="HGMaruGothicMPRO" charset="-128"/>
                      </a:endParaRPr>
                    </a:p>
                    <a:p>
                      <a:pPr algn="ctr">
                        <a:spcAft>
                          <a:spcPts val="300"/>
                        </a:spcAft>
                      </a:pPr>
                      <a:r>
                        <a:rPr kumimoji="1" lang="en-US" altLang="ja-JP" sz="900" dirty="0">
                          <a:latin typeface="HGMaruGothicMPRO" charset="-128"/>
                          <a:ea typeface="HGMaruGothicMPRO" charset="-128"/>
                          <a:cs typeface="HGMaruGothicMPRO" charset="-128"/>
                        </a:rPr>
                        <a:t>9</a:t>
                      </a:r>
                      <a:r>
                        <a:rPr kumimoji="1" lang="ja-JP" altLang="en-US" sz="900" dirty="0">
                          <a:latin typeface="HGMaruGothicMPRO" charset="-128"/>
                          <a:ea typeface="HGMaruGothicMPRO" charset="-128"/>
                          <a:cs typeface="HGMaruGothicMPRO" charset="-128"/>
                        </a:rPr>
                        <a:t>月</a:t>
                      </a:r>
                      <a:r>
                        <a:rPr kumimoji="1" lang="en-US" altLang="ja-JP" sz="900" dirty="0">
                          <a:latin typeface="HGMaruGothicMPRO" charset="-128"/>
                          <a:ea typeface="HGMaruGothicMPRO" charset="-128"/>
                          <a:cs typeface="HGMaruGothicMPRO" charset="-128"/>
                        </a:rPr>
                        <a:t>20</a:t>
                      </a:r>
                      <a:r>
                        <a:rPr kumimoji="1" lang="ja-JP" altLang="en-US" sz="900" dirty="0">
                          <a:latin typeface="HGMaruGothicMPRO" charset="-128"/>
                          <a:ea typeface="HGMaruGothicMPRO" charset="-128"/>
                          <a:cs typeface="HGMaruGothicMPRO" charset="-128"/>
                        </a:rPr>
                        <a:t>日（金）</a:t>
                      </a:r>
                      <a:endParaRPr lang="ja-JP" altLang="en-US" sz="900" dirty="0">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0">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kumimoji="1" lang="ja-JP" altLang="en-US"/>
                    </a:p>
                  </a:txBody>
                  <a:tcPr/>
                </a:tc>
                <a:tc>
                  <a:txBody>
                    <a:bodyPr/>
                    <a:lstStyle/>
                    <a:p>
                      <a:pPr algn="ctr"/>
                      <a:r>
                        <a:rPr kumimoji="1" lang="ja-JP" altLang="en-US" sz="900" b="0" dirty="0">
                          <a:solidFill>
                            <a:schemeClr val="tx1"/>
                          </a:solidFill>
                          <a:latin typeface="HGMaruGothicMPRO" charset="-128"/>
                          <a:ea typeface="HGMaruGothicMPRO" charset="-128"/>
                          <a:cs typeface="HGMaruGothicMPRO" charset="-128"/>
                        </a:rPr>
                        <a:t>出展団体名</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gridSpan="5">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a:endParaRPr kumimoji="1" lang="ja-JP" altLang="en-US" sz="900" b="0" dirty="0">
                        <a:solidFill>
                          <a:schemeClr val="tx1"/>
                        </a:solidFill>
                        <a:latin typeface="HGMaruGothicMPRO" charset="-128"/>
                        <a:ea typeface="HGMaruGothicMPRO" charset="-128"/>
                        <a:cs typeface="HGMaruGothicMPRO"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正方形/長方形 10"/>
          <p:cNvSpPr/>
          <p:nvPr/>
        </p:nvSpPr>
        <p:spPr>
          <a:xfrm>
            <a:off x="4608102" y="1097209"/>
            <a:ext cx="10080000" cy="7200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pPr>
              <a:spcAft>
                <a:spcPts val="600"/>
              </a:spcAft>
            </a:pPr>
            <a:r>
              <a:rPr kumimoji="1" lang="ja-JP" altLang="en-US" sz="900" b="1" dirty="0">
                <a:solidFill>
                  <a:schemeClr val="tx1"/>
                </a:solidFill>
                <a:latin typeface="HGMaruGothicMPRO" charset="-128"/>
                <a:ea typeface="HGMaruGothicMPRO" charset="-128"/>
                <a:cs typeface="HGMaruGothicMPRO" charset="-128"/>
              </a:rPr>
              <a:t>■レイアウト記入欄</a:t>
            </a:r>
            <a:r>
              <a:rPr kumimoji="1" lang="ja-JP" altLang="en-US" sz="900" dirty="0">
                <a:solidFill>
                  <a:schemeClr val="tx1"/>
                </a:solidFill>
                <a:latin typeface="HGMaruGothicMPRO" charset="-128"/>
                <a:ea typeface="HGMaruGothicMPRO" charset="-128"/>
                <a:cs typeface="HGMaruGothicMPRO" charset="-128"/>
              </a:rPr>
              <a:t>　部屋の基本配置を記入してください。</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レイアウトは</a:t>
            </a:r>
            <a:r>
              <a:rPr kumimoji="1" lang="en-US" altLang="ja-JP" sz="900" dirty="0">
                <a:solidFill>
                  <a:schemeClr val="tx1"/>
                </a:solidFill>
                <a:latin typeface="HGMaruGothicMPRO" charset="-128"/>
                <a:ea typeface="HGMaruGothicMPRO" charset="-128"/>
                <a:cs typeface="HGMaruGothicMPRO" charset="-128"/>
              </a:rPr>
              <a:t>1/100</a:t>
            </a:r>
            <a:r>
              <a:rPr kumimoji="1" lang="ja-JP" altLang="en-US" sz="900" dirty="0">
                <a:solidFill>
                  <a:schemeClr val="tx1"/>
                </a:solidFill>
                <a:latin typeface="HGMaruGothicMPRO" charset="-128"/>
                <a:ea typeface="HGMaruGothicMPRO" charset="-128"/>
                <a:cs typeface="HGMaruGothicMPRO" charset="-128"/>
              </a:rPr>
              <a:t>で、メッシュは</a:t>
            </a:r>
            <a:r>
              <a:rPr kumimoji="1" lang="en-US" altLang="ja-JP" sz="900" dirty="0">
                <a:solidFill>
                  <a:schemeClr val="tx1"/>
                </a:solidFill>
                <a:latin typeface="HGMaruGothicMPRO" charset="-128"/>
                <a:ea typeface="HGMaruGothicMPRO" charset="-128"/>
                <a:cs typeface="HGMaruGothicMPRO" charset="-128"/>
              </a:rPr>
              <a:t>1m</a:t>
            </a:r>
            <a:r>
              <a:rPr kumimoji="1" lang="ja-JP" altLang="en-US" sz="900" dirty="0">
                <a:solidFill>
                  <a:schemeClr val="tx1"/>
                </a:solidFill>
                <a:latin typeface="HGMaruGothicMPRO" charset="-128"/>
                <a:ea typeface="HGMaruGothicMPRO" charset="-128"/>
                <a:cs typeface="HGMaruGothicMPRO" charset="-128"/>
              </a:rPr>
              <a:t>です。</a:t>
            </a:r>
            <a:endParaRPr kumimoji="1"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右の図面に希望レイアウトを記入してください。</a:t>
            </a:r>
            <a:endParaRPr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会場備品は下記の図形をご利用ください。</a:t>
            </a:r>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chemeClr val="tx1"/>
                </a:solidFill>
                <a:latin typeface="HGMaruGothicMPRO" charset="-128"/>
                <a:ea typeface="HGMaruGothicMPRO" charset="-128"/>
                <a:cs typeface="HGMaruGothicMPRO" charset="-128"/>
              </a:rPr>
              <a:t>※</a:t>
            </a:r>
            <a:r>
              <a:rPr lang="ja-JP" altLang="en-US" sz="900" dirty="0">
                <a:solidFill>
                  <a:schemeClr val="tx1"/>
                </a:solidFill>
                <a:latin typeface="HGMaruGothicMPRO" charset="-128"/>
                <a:ea typeface="HGMaruGothicMPRO" charset="-128"/>
                <a:cs typeface="HGMaruGothicMPRO" charset="-128"/>
              </a:rPr>
              <a:t>縮尺は合わせてますので、</a:t>
            </a:r>
            <a:br>
              <a:rPr lang="en-US" altLang="ja-JP" sz="900" dirty="0">
                <a:solidFill>
                  <a:schemeClr val="tx1"/>
                </a:solidFill>
                <a:latin typeface="HGMaruGothicMPRO" charset="-128"/>
                <a:ea typeface="HGMaruGothicMPRO" charset="-128"/>
                <a:cs typeface="HGMaruGothicMPRO" charset="-128"/>
              </a:rPr>
            </a:br>
            <a:r>
              <a:rPr lang="ja-JP" altLang="en-US" sz="900" dirty="0">
                <a:solidFill>
                  <a:schemeClr val="tx1"/>
                </a:solidFill>
                <a:latin typeface="HGMaruGothicMPRO" charset="-128"/>
                <a:ea typeface="HGMaruGothicMPRO" charset="-128"/>
                <a:cs typeface="HGMaruGothicMPRO" charset="-128"/>
              </a:rPr>
              <a:t>　改変しないでください。</a:t>
            </a:r>
            <a:endParaRPr lang="en-US" altLang="ja-JP" sz="900" dirty="0">
              <a:solidFill>
                <a:schemeClr val="tx1"/>
              </a:solidFill>
              <a:latin typeface="HGMaruGothicMPRO" charset="-128"/>
              <a:ea typeface="HGMaruGothicMPRO" charset="-128"/>
              <a:cs typeface="HGMaruGothicMPRO" charset="-128"/>
            </a:endParaRPr>
          </a:p>
          <a:p>
            <a:pPr marL="136525"/>
            <a:endParaRPr lang="en-US" altLang="ja-JP" sz="900" dirty="0">
              <a:solidFill>
                <a:schemeClr val="tx1"/>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PC</a:t>
            </a:r>
            <a:r>
              <a:rPr lang="ja-JP" altLang="en-US" sz="900" dirty="0">
                <a:solidFill>
                  <a:srgbClr val="FF0000"/>
                </a:solidFill>
                <a:latin typeface="HGMaruGothicMPRO" charset="-128"/>
                <a:ea typeface="HGMaruGothicMPRO" charset="-128"/>
                <a:cs typeface="HGMaruGothicMPRO" charset="-128"/>
              </a:rPr>
              <a:t>の設置箇所を図中に記載してください。</a:t>
            </a:r>
            <a:endParaRPr lang="en-US" altLang="ja-JP" sz="900" dirty="0">
              <a:solidFill>
                <a:srgbClr val="FF0000"/>
              </a:solidFill>
              <a:latin typeface="HGMaruGothicMPRO" charset="-128"/>
              <a:ea typeface="HGMaruGothicMPRO" charset="-128"/>
              <a:cs typeface="HGMaruGothicMPRO" charset="-128"/>
            </a:endParaRPr>
          </a:p>
          <a:p>
            <a:pPr marL="136525"/>
            <a:r>
              <a:rPr lang="en-US" altLang="ja-JP" sz="900" dirty="0">
                <a:solidFill>
                  <a:srgbClr val="FF0000"/>
                </a:solidFill>
                <a:latin typeface="HGMaruGothicMPRO" charset="-128"/>
                <a:ea typeface="HGMaruGothicMPRO" charset="-128"/>
                <a:cs typeface="HGMaruGothicMPRO" charset="-128"/>
              </a:rPr>
              <a:t>※</a:t>
            </a:r>
            <a:r>
              <a:rPr lang="ja-JP" altLang="en-US" sz="900" dirty="0">
                <a:solidFill>
                  <a:srgbClr val="FF0000"/>
                </a:solidFill>
                <a:latin typeface="HGMaruGothicMPRO" charset="-128"/>
                <a:ea typeface="HGMaruGothicMPRO" charset="-128"/>
                <a:cs typeface="HGMaruGothicMPRO" charset="-128"/>
              </a:rPr>
              <a:t>プロジェクターよりスクリーン側</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持込み備品は赤塗り図形（記号付与）で配置し、</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下欄に仕様をご記入ください。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基本レイアウトのままの場合は、</a:t>
            </a:r>
            <a:endParaRPr lang="en-US" altLang="ja-JP" sz="900" dirty="0">
              <a:solidFill>
                <a:srgbClr val="FF0000"/>
              </a:solidFill>
              <a:latin typeface="HGMaruGothicMPRO" charset="-128"/>
              <a:ea typeface="HGMaruGothicMPRO" charset="-128"/>
              <a:cs typeface="HGMaruGothicMPRO" charset="-128"/>
            </a:endParaRPr>
          </a:p>
          <a:p>
            <a:pPr marL="136525"/>
            <a:r>
              <a:rPr lang="ja-JP" altLang="en-US" sz="900" dirty="0">
                <a:solidFill>
                  <a:srgbClr val="FF0000"/>
                </a:solidFill>
                <a:latin typeface="HGMaruGothicMPRO" charset="-128"/>
                <a:ea typeface="HGMaruGothicMPRO" charset="-128"/>
                <a:cs typeface="HGMaruGothicMPRO" charset="-128"/>
              </a:rPr>
              <a:t>図中に「基本レイアウト」とご記入ください。</a:t>
            </a:r>
            <a:endParaRPr lang="en-US" altLang="ja-JP" sz="900" dirty="0">
              <a:solidFill>
                <a:srgbClr val="FF0000"/>
              </a:solidFill>
              <a:latin typeface="HGMaruGothicMPRO" charset="-128"/>
              <a:ea typeface="HGMaruGothicMPRO" charset="-128"/>
              <a:cs typeface="HGMaruGothicMPRO" charset="-128"/>
            </a:endParaRPr>
          </a:p>
          <a:p>
            <a:pPr marL="136525"/>
            <a:endParaRPr kumimoji="1" lang="en-US" altLang="ja-JP" sz="900" dirty="0">
              <a:solidFill>
                <a:schemeClr val="tx1"/>
              </a:solidFill>
              <a:latin typeface="HGMaruGothicMPRO" charset="-128"/>
              <a:ea typeface="HGMaruGothicMPRO" charset="-128"/>
              <a:cs typeface="HGMaruGothicMPRO" charset="-128"/>
            </a:endParaRPr>
          </a:p>
          <a:p>
            <a:pPr marL="136525"/>
            <a:r>
              <a:rPr lang="ja-JP" altLang="en-US" sz="900" dirty="0">
                <a:solidFill>
                  <a:schemeClr val="tx1"/>
                </a:solidFill>
                <a:latin typeface="HGMaruGothicMPRO" charset="-128"/>
                <a:ea typeface="HGMaruGothicMPRO" charset="-128"/>
                <a:cs typeface="HGMaruGothicMPRO" charset="-128"/>
              </a:rPr>
              <a:t>ワークショップの途中でセットチェンジがある場合は、</a:t>
            </a:r>
            <a:endParaRPr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このページを複製して全てのセット図を</a:t>
            </a:r>
            <a:endParaRPr kumimoji="1" lang="en-US" altLang="ja-JP" sz="900" dirty="0">
              <a:solidFill>
                <a:schemeClr val="tx1"/>
              </a:solidFill>
              <a:latin typeface="HGMaruGothicMPRO" charset="-128"/>
              <a:ea typeface="HGMaruGothicMPRO" charset="-128"/>
              <a:cs typeface="HGMaruGothicMPRO" charset="-128"/>
            </a:endParaRPr>
          </a:p>
          <a:p>
            <a:pPr marL="136525"/>
            <a:r>
              <a:rPr kumimoji="1" lang="ja-JP" altLang="en-US" sz="900" dirty="0">
                <a:solidFill>
                  <a:schemeClr val="tx1"/>
                </a:solidFill>
                <a:latin typeface="HGMaruGothicMPRO" charset="-128"/>
                <a:ea typeface="HGMaruGothicMPRO" charset="-128"/>
                <a:cs typeface="HGMaruGothicMPRO" charset="-128"/>
              </a:rPr>
              <a:t>作成ください。</a:t>
            </a:r>
          </a:p>
        </p:txBody>
      </p:sp>
      <p:sp>
        <p:nvSpPr>
          <p:cNvPr id="12" name="正方形/長方形 11"/>
          <p:cNvSpPr/>
          <p:nvPr/>
        </p:nvSpPr>
        <p:spPr>
          <a:xfrm>
            <a:off x="4611890" y="8297209"/>
            <a:ext cx="10077248" cy="19453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t"/>
          <a:lstStyle/>
          <a:p>
            <a:r>
              <a:rPr kumimoji="1" lang="ja-JP" altLang="en-US" sz="900" b="1" dirty="0">
                <a:solidFill>
                  <a:schemeClr val="tx1"/>
                </a:solidFill>
                <a:latin typeface="HGMaruGothicMPRO" charset="-128"/>
                <a:ea typeface="HGMaruGothicMPRO" charset="-128"/>
                <a:cs typeface="HGMaruGothicMPRO" charset="-128"/>
              </a:rPr>
              <a:t>■持込み備品、要望等記入欄</a:t>
            </a:r>
            <a:r>
              <a:rPr kumimoji="1" lang="ja-JP" altLang="en-US" sz="900" dirty="0">
                <a:solidFill>
                  <a:schemeClr val="tx1"/>
                </a:solidFill>
                <a:latin typeface="HGMaruGothicMPRO" charset="-128"/>
                <a:ea typeface="HGMaruGothicMPRO" charset="-128"/>
                <a:cs typeface="HGMaruGothicMPRO" charset="-128"/>
              </a:rPr>
              <a:t>　持込み備品、運営・進行・備品等への要望があればご記入ください。</a:t>
            </a:r>
          </a:p>
        </p:txBody>
      </p:sp>
      <p:grpSp>
        <p:nvGrpSpPr>
          <p:cNvPr id="20" name="図形グループ 19"/>
          <p:cNvGrpSpPr/>
          <p:nvPr/>
        </p:nvGrpSpPr>
        <p:grpSpPr>
          <a:xfrm>
            <a:off x="4745286" y="6952907"/>
            <a:ext cx="187200" cy="194400"/>
            <a:chOff x="6202493" y="2585884"/>
            <a:chExt cx="187200" cy="194400"/>
          </a:xfrm>
        </p:grpSpPr>
        <p:sp>
          <p:nvSpPr>
            <p:cNvPr id="18" name="正方形/長方形 17"/>
            <p:cNvSpPr/>
            <p:nvPr/>
          </p:nvSpPr>
          <p:spPr>
            <a:xfrm>
              <a:off x="6202493" y="2585884"/>
              <a:ext cx="187200" cy="1944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202493" y="2744284"/>
              <a:ext cx="187200" cy="36000"/>
            </a:xfrm>
            <a:prstGeom prst="rect">
              <a:avLst/>
            </a:prstGeom>
            <a:solidFill>
              <a:schemeClr val="bg1"/>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4" name="正方形/長方形 23"/>
          <p:cNvSpPr/>
          <p:nvPr/>
        </p:nvSpPr>
        <p:spPr>
          <a:xfrm>
            <a:off x="4745286" y="6614492"/>
            <a:ext cx="648000" cy="216000"/>
          </a:xfrm>
          <a:prstGeom prst="rect">
            <a:avLst/>
          </a:prstGeom>
          <a:no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kumimoji="1" lang="ja-JP" altLang="en-US" sz="900" dirty="0">
                <a:solidFill>
                  <a:schemeClr val="tx1"/>
                </a:solidFill>
                <a:latin typeface="HGMaruGothicMPRO" charset="-128"/>
                <a:ea typeface="HGMaruGothicMPRO" charset="-128"/>
                <a:cs typeface="HGMaruGothicMPRO" charset="-128"/>
              </a:rPr>
              <a:t>机</a:t>
            </a:r>
          </a:p>
        </p:txBody>
      </p:sp>
      <p:sp>
        <p:nvSpPr>
          <p:cNvPr id="28" name="テキスト ボックス 27"/>
          <p:cNvSpPr txBox="1"/>
          <p:nvPr/>
        </p:nvSpPr>
        <p:spPr>
          <a:xfrm>
            <a:off x="5683383" y="6625999"/>
            <a:ext cx="1417623"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机</a:t>
            </a:r>
            <a:r>
              <a:rPr kumimoji="1" lang="en-US" altLang="ja-JP" sz="800" dirty="0">
                <a:latin typeface="HGMaruGothicMPRO" charset="-128"/>
                <a:ea typeface="HGMaruGothicMPRO" charset="-128"/>
                <a:cs typeface="HGMaruGothicMPRO" charset="-128"/>
              </a:rPr>
              <a:t> w1800×d600×h700</a:t>
            </a:r>
            <a:endParaRPr kumimoji="1" lang="ja-JP" altLang="en-US" sz="800" dirty="0">
              <a:latin typeface="HGMaruGothicMPRO" charset="-128"/>
              <a:ea typeface="HGMaruGothicMPRO" charset="-128"/>
              <a:cs typeface="HGMaruGothicMPRO" charset="-128"/>
            </a:endParaRPr>
          </a:p>
        </p:txBody>
      </p:sp>
      <p:sp>
        <p:nvSpPr>
          <p:cNvPr id="29" name="テキスト ボックス 28"/>
          <p:cNvSpPr txBox="1"/>
          <p:nvPr/>
        </p:nvSpPr>
        <p:spPr>
          <a:xfrm>
            <a:off x="5694604" y="6951493"/>
            <a:ext cx="1406402" cy="195814"/>
          </a:xfrm>
          <a:prstGeom prst="rect">
            <a:avLst/>
          </a:prstGeom>
          <a:noFill/>
        </p:spPr>
        <p:txBody>
          <a:bodyPr wrap="none" lIns="36000" tIns="36000" rIns="36000" bIns="36000" rtlCol="0">
            <a:spAutoFit/>
          </a:bodyPr>
          <a:lstStyle/>
          <a:p>
            <a:pPr>
              <a:tabLst>
                <a:tab pos="614363" algn="l"/>
              </a:tabLst>
            </a:pPr>
            <a:r>
              <a:rPr kumimoji="1" lang="ja-JP" altLang="en-US" sz="800" dirty="0">
                <a:latin typeface="HGMaruGothicMPRO" charset="-128"/>
                <a:ea typeface="HGMaruGothicMPRO" charset="-128"/>
                <a:cs typeface="HGMaruGothicMPRO" charset="-128"/>
              </a:rPr>
              <a:t>イス（スタッキングチェア）</a:t>
            </a:r>
          </a:p>
        </p:txBody>
      </p:sp>
      <p:sp>
        <p:nvSpPr>
          <p:cNvPr id="69" name="テキスト ボックス 68"/>
          <p:cNvSpPr txBox="1"/>
          <p:nvPr/>
        </p:nvSpPr>
        <p:spPr>
          <a:xfrm>
            <a:off x="12254317" y="2488438"/>
            <a:ext cx="585664" cy="318924"/>
          </a:xfrm>
          <a:prstGeom prst="rect">
            <a:avLst/>
          </a:prstGeom>
          <a:noFill/>
        </p:spPr>
        <p:txBody>
          <a:bodyPr wrap="none" lIns="36000" tIns="36000" rIns="36000" bIns="36000" rtlCol="0">
            <a:spAutoFit/>
          </a:bodyPr>
          <a:lstStyle/>
          <a:p>
            <a:pPr algn="ctr">
              <a:tabLst>
                <a:tab pos="614363" algn="l"/>
              </a:tabLst>
            </a:pPr>
            <a:r>
              <a:rPr kumimoji="1" lang="ja-JP" altLang="en-US" sz="800" dirty="0">
                <a:latin typeface="HGMaruGothicMPRO" charset="-128"/>
                <a:ea typeface="HGMaruGothicMPRO" charset="-128"/>
                <a:cs typeface="HGMaruGothicMPRO" charset="-128"/>
              </a:rPr>
              <a:t>▲</a:t>
            </a:r>
            <a:endParaRPr kumimoji="1" lang="en-US" altLang="ja-JP" sz="800" dirty="0">
              <a:latin typeface="HGMaruGothicMPRO" charset="-128"/>
              <a:ea typeface="HGMaruGothicMPRO" charset="-128"/>
              <a:cs typeface="HGMaruGothicMPRO" charset="-128"/>
            </a:endParaRPr>
          </a:p>
          <a:p>
            <a:pPr algn="ctr">
              <a:tabLst>
                <a:tab pos="614363" algn="l"/>
              </a:tabLst>
            </a:pPr>
            <a:r>
              <a:rPr kumimoji="1" lang="ja-JP" altLang="en-US" sz="800" dirty="0">
                <a:latin typeface="HGMaruGothicMPRO" charset="-128"/>
                <a:ea typeface="HGMaruGothicMPRO" charset="-128"/>
                <a:cs typeface="HGMaruGothicMPRO" charset="-128"/>
              </a:rPr>
              <a:t>スクリーン</a:t>
            </a:r>
            <a:endParaRPr kumimoji="1" lang="en-US" altLang="ja-JP" sz="800" dirty="0">
              <a:latin typeface="HGMaruGothicMPRO" charset="-128"/>
              <a:ea typeface="HGMaruGothicMPRO" charset="-128"/>
              <a:cs typeface="HGMaruGothicMPRO" charset="-128"/>
            </a:endParaRPr>
          </a:p>
        </p:txBody>
      </p:sp>
      <p:sp>
        <p:nvSpPr>
          <p:cNvPr id="71" name="テキスト ボックス 70"/>
          <p:cNvSpPr txBox="1"/>
          <p:nvPr/>
        </p:nvSpPr>
        <p:spPr>
          <a:xfrm>
            <a:off x="431997" y="9923235"/>
            <a:ext cx="4176105" cy="318924"/>
          </a:xfrm>
          <a:prstGeom prst="rect">
            <a:avLst/>
          </a:prstGeom>
          <a:noFill/>
        </p:spPr>
        <p:txBody>
          <a:bodyPr wrap="square" lIns="36000" tIns="36000" rIns="36000" bIns="36000" rtlCol="0">
            <a:spAutoFit/>
          </a:bodyPr>
          <a:lstStyle/>
          <a:p>
            <a:pPr marL="88900" indent="-88900">
              <a:tabLst>
                <a:tab pos="614363" algn="l"/>
              </a:tabLst>
            </a:pPr>
            <a:r>
              <a:rPr kumimoji="1" lang="en-US" altLang="ja-JP" sz="800" dirty="0">
                <a:latin typeface="HGMaruGothicMPRO" charset="-128"/>
                <a:ea typeface="HGMaruGothicMPRO" charset="-128"/>
                <a:cs typeface="HGMaruGothicMPRO" charset="-128"/>
              </a:rPr>
              <a:t>※</a:t>
            </a:r>
            <a:r>
              <a:rPr kumimoji="1" lang="ja-JP" altLang="en-US" sz="800" dirty="0">
                <a:latin typeface="HGMaruGothicMPRO" charset="-128"/>
                <a:ea typeface="HGMaruGothicMPRO" charset="-128"/>
                <a:cs typeface="HGMaruGothicMPRO" charset="-128"/>
              </a:rPr>
              <a:t>ご提出頂いたレイアウトは、前後のプログラムやその他の条件により変更いただく場合がありますので、予めご承知おきください。</a:t>
            </a:r>
          </a:p>
        </p:txBody>
      </p:sp>
      <p:sp>
        <p:nvSpPr>
          <p:cNvPr id="45" name="テキスト ボックス 44"/>
          <p:cNvSpPr txBox="1"/>
          <p:nvPr/>
        </p:nvSpPr>
        <p:spPr>
          <a:xfrm>
            <a:off x="14062362" y="1097209"/>
            <a:ext cx="625740"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A3 1/100</a:t>
            </a:r>
            <a:endParaRPr kumimoji="1" lang="ja-JP" altLang="en-US" sz="800" dirty="0">
              <a:latin typeface="HGMaruGothicMPRO" charset="-128"/>
              <a:ea typeface="HGMaruGothicMPRO" charset="-128"/>
              <a:cs typeface="HGMaruGothicMPRO" charset="-128"/>
            </a:endParaRPr>
          </a:p>
        </p:txBody>
      </p:sp>
      <p:sp>
        <p:nvSpPr>
          <p:cNvPr id="25" name="左矢印 24"/>
          <p:cNvSpPr/>
          <p:nvPr/>
        </p:nvSpPr>
        <p:spPr>
          <a:xfrm rot="5400000">
            <a:off x="3337469" y="4599093"/>
            <a:ext cx="648000" cy="268941"/>
          </a:xfrm>
          <a:prstGeom prst="leftArrow">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374711" y="1387263"/>
            <a:ext cx="386892" cy="195814"/>
          </a:xfrm>
          <a:prstGeom prst="rect">
            <a:avLst/>
          </a:prstGeom>
          <a:noFill/>
        </p:spPr>
        <p:txBody>
          <a:bodyPr wrap="none" lIns="36000" tIns="36000" rIns="36000" bIns="36000" rtlCol="0">
            <a:spAutoFit/>
          </a:bodyPr>
          <a:lstStyle/>
          <a:p>
            <a:pPr>
              <a:tabLst>
                <a:tab pos="614363" algn="l"/>
              </a:tabLst>
            </a:pPr>
            <a:r>
              <a:rPr kumimoji="1" lang="en-US" altLang="ja-JP" sz="800">
                <a:latin typeface="HGMaruGothicMPRO" charset="-128"/>
                <a:ea typeface="HGMaruGothicMPRO" charset="-128"/>
                <a:cs typeface="HGMaruGothicMPRO" charset="-128"/>
              </a:rPr>
              <a:t>408A</a:t>
            </a:r>
            <a:endParaRPr kumimoji="1" lang="ja-JP" altLang="en-US" sz="800" dirty="0">
              <a:latin typeface="HGMaruGothicMPRO" charset="-128"/>
              <a:ea typeface="HGMaruGothicMPRO" charset="-128"/>
              <a:cs typeface="HGMaruGothicMPRO" charset="-128"/>
            </a:endParaRPr>
          </a:p>
        </p:txBody>
      </p:sp>
      <p:sp>
        <p:nvSpPr>
          <p:cNvPr id="5" name="正方形/長方形 4"/>
          <p:cNvSpPr/>
          <p:nvPr/>
        </p:nvSpPr>
        <p:spPr>
          <a:xfrm>
            <a:off x="690283" y="1328593"/>
            <a:ext cx="1706146" cy="3279266"/>
          </a:xfrm>
          <a:prstGeom prst="rect">
            <a:avLst/>
          </a:prstGeom>
          <a:solidFill>
            <a:schemeClr val="tx1">
              <a:alpha val="2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2396429" y="1328593"/>
            <a:ext cx="1706146" cy="32792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056056" y="1387263"/>
            <a:ext cx="386892" cy="195814"/>
          </a:xfrm>
          <a:prstGeom prst="rect">
            <a:avLst/>
          </a:prstGeom>
          <a:noFill/>
        </p:spPr>
        <p:txBody>
          <a:bodyPr wrap="none" lIns="36000" tIns="36000" rIns="36000" bIns="36000" rtlCol="0">
            <a:spAutoFit/>
          </a:bodyPr>
          <a:lstStyle/>
          <a:p>
            <a:pPr>
              <a:tabLst>
                <a:tab pos="614363" algn="l"/>
              </a:tabLst>
            </a:pPr>
            <a:r>
              <a:rPr kumimoji="1" lang="en-US" altLang="ja-JP" sz="800" dirty="0">
                <a:latin typeface="HGMaruGothicMPRO" charset="-128"/>
                <a:ea typeface="HGMaruGothicMPRO" charset="-128"/>
                <a:cs typeface="HGMaruGothicMPRO" charset="-128"/>
              </a:rPr>
              <a:t>408B</a:t>
            </a:r>
            <a:endParaRPr kumimoji="1" lang="ja-JP" altLang="en-US" sz="800" dirty="0">
              <a:latin typeface="HGMaruGothicMPRO" charset="-128"/>
              <a:ea typeface="HGMaruGothicMPRO" charset="-128"/>
              <a:cs typeface="HGMaruGothicMPRO" charset="-128"/>
            </a:endParaRPr>
          </a:p>
        </p:txBody>
      </p:sp>
      <p:sp>
        <p:nvSpPr>
          <p:cNvPr id="32" name="正方形/長方形 31"/>
          <p:cNvSpPr/>
          <p:nvPr/>
        </p:nvSpPr>
        <p:spPr>
          <a:xfrm>
            <a:off x="8423313" y="2278220"/>
            <a:ext cx="2749901" cy="4500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13849084" y="2368216"/>
            <a:ext cx="144000" cy="144000"/>
          </a:xfrm>
          <a:prstGeom prst="rect">
            <a:avLst/>
          </a:prstGeom>
          <a:solidFill>
            <a:srgbClr val="FF0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3963387" y="2342309"/>
            <a:ext cx="409334" cy="195814"/>
          </a:xfrm>
          <a:prstGeom prst="rect">
            <a:avLst/>
          </a:prstGeom>
          <a:noFill/>
        </p:spPr>
        <p:txBody>
          <a:bodyPr wrap="none" lIns="36000" tIns="36000" rIns="36000" bIns="36000" rtlCol="0">
            <a:spAutoFit/>
          </a:bodyPr>
          <a:lstStyle/>
          <a:p>
            <a:pPr algn="ctr">
              <a:tabLst>
                <a:tab pos="614363" algn="l"/>
              </a:tabLst>
            </a:pPr>
            <a:r>
              <a:rPr lang="ja-JP" altLang="en-US" sz="800">
                <a:solidFill>
                  <a:srgbClr val="FF0000"/>
                </a:solidFill>
                <a:latin typeface="HGMaruGothicMPRO" charset="-128"/>
                <a:ea typeface="HGMaruGothicMPRO" charset="-128"/>
                <a:cs typeface="HGMaruGothicMPRO" charset="-128"/>
              </a:rPr>
              <a:t>←</a:t>
            </a:r>
            <a:r>
              <a:rPr lang="en-US" altLang="ja-JP" sz="800" dirty="0">
                <a:solidFill>
                  <a:srgbClr val="FF0000"/>
                </a:solidFill>
                <a:latin typeface="HGMaruGothicMPRO" charset="-128"/>
                <a:ea typeface="HGMaruGothicMPRO" charset="-128"/>
                <a:cs typeface="HGMaruGothicMPRO" charset="-128"/>
              </a:rPr>
              <a:t>LAN</a:t>
            </a:r>
            <a:endParaRPr kumimoji="1" lang="ja-JP" altLang="en-US" sz="800" dirty="0">
              <a:solidFill>
                <a:srgbClr val="FF0000"/>
              </a:solidFill>
              <a:latin typeface="HGMaruGothicMPRO" charset="-128"/>
              <a:ea typeface="HGMaruGothicMPRO" charset="-128"/>
              <a:cs typeface="HGMaruGothicMPRO" charset="-128"/>
            </a:endParaRPr>
          </a:p>
        </p:txBody>
      </p:sp>
      <p:sp>
        <p:nvSpPr>
          <p:cNvPr id="33" name="正方形/長方形 32"/>
          <p:cNvSpPr/>
          <p:nvPr/>
        </p:nvSpPr>
        <p:spPr>
          <a:xfrm>
            <a:off x="13766639" y="2503900"/>
            <a:ext cx="216000" cy="216000"/>
          </a:xfrm>
          <a:prstGeom prst="rect">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61499"/>
      </p:ext>
    </p:extLst>
  </p:cSld>
  <p:clrMapOvr>
    <a:masterClrMapping/>
  </p:clrMapOvr>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36000" tIns="36000" rIns="36000" bIns="36000" rtlCol="0">
        <a:spAutoFit/>
      </a:bodyPr>
      <a:lstStyle>
        <a:defPPr>
          <a:tabLst>
            <a:tab pos="614363" algn="l"/>
          </a:tabLst>
          <a:defRPr kumimoji="1" sz="800" dirty="0" smtClean="0">
            <a:latin typeface="HGMaruGothicMPRO" charset="-128"/>
            <a:ea typeface="HGMaruGothicMPRO" charset="-128"/>
            <a:cs typeface="HGMaruGothicMPRO"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600</TotalTime>
  <Words>2426</Words>
  <Application>Microsoft Office PowerPoint</Application>
  <PresentationFormat>ユーザー設定</PresentationFormat>
  <Paragraphs>769</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.LucidaGrandeUI</vt:lpstr>
      <vt:lpstr>HGMaruGothicMPRO</vt:lpstr>
      <vt:lpstr>Arial</vt:lpstr>
      <vt:lpstr>Calibri</vt:lpstr>
      <vt:lpstr>Calibri Light</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石林 隆</dc:creator>
  <cp:lastModifiedBy>水野 浩伸</cp:lastModifiedBy>
  <cp:revision>48</cp:revision>
  <dcterms:created xsi:type="dcterms:W3CDTF">2019-08-01T02:21:56Z</dcterms:created>
  <dcterms:modified xsi:type="dcterms:W3CDTF">2019-08-29T02:47:59Z</dcterms:modified>
</cp:coreProperties>
</file>